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handoutMasters/handoutMaster1.xml" ContentType="application/vnd.openxmlformats-officedocument.presentationml.handoutMaster+xml"/>
  <Override PartName="/ppt/media/image10.svg" ContentType="image/svg+xml"/>
  <Override PartName="/ppt/media/image102.svg" ContentType="image/svg+xml"/>
  <Override PartName="/ppt/media/image11.svg" ContentType="image/svg+xml"/>
  <Override PartName="/ppt/media/image111.svg" ContentType="image/svg+xml"/>
  <Override PartName="/ppt/media/image12.svg" ContentType="image/svg+xml"/>
  <Override PartName="/ppt/media/image13.svg" ContentType="image/svg+xml"/>
  <Override PartName="/ppt/media/image14.svg" ContentType="image/svg+xml"/>
  <Override PartName="/ppt/media/image15.svg" ContentType="image/svg+xml"/>
  <Override PartName="/ppt/media/image19.svg" ContentType="image/svg+xml"/>
  <Override PartName="/ppt/media/image35.svg" ContentType="image/svg+xml"/>
  <Override PartName="/ppt/media/image37.svg" ContentType="image/svg+xml"/>
  <Override PartName="/ppt/media/image39.svg" ContentType="image/svg+xml"/>
  <Override PartName="/ppt/media/image41.svg" ContentType="image/svg+xml"/>
  <Override PartName="/ppt/media/image42.svg" ContentType="image/svg+xml"/>
  <Override PartName="/ppt/media/image6.svg" ContentType="image/svg+xml"/>
  <Override PartName="/ppt/media/image61.svg" ContentType="image/svg+xml"/>
  <Override PartName="/ppt/media/image69.svg" ContentType="image/svg+xml"/>
  <Override PartName="/ppt/media/image72.svg" ContentType="image/svg+xml"/>
  <Override PartName="/ppt/media/image74.svg" ContentType="image/svg+xml"/>
  <Override PartName="/ppt/media/image76.svg" ContentType="image/svg+xml"/>
  <Override PartName="/ppt/media/image8.svg" ContentType="image/svg+xml"/>
  <Override PartName="/ppt/media/image82.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23.xml" ContentType="application/vnd.openxmlformats-officedocument.theme+xml"/>
  <Override PartName="/ppt/theme/theme24.xml" ContentType="application/vnd.openxmlformats-officedocument.theme+xml"/>
  <Override PartName="/ppt/theme/theme25.xml" ContentType="application/vnd.openxmlformats-officedocument.theme+xml"/>
  <Override PartName="/ppt/theme/theme26.xml" ContentType="application/vnd.openxmlformats-officedocument.theme+xml"/>
  <Override PartName="/ppt/theme/theme27.xml" ContentType="application/vnd.openxmlformats-officedocument.theme+xml"/>
  <Override PartName="/ppt/theme/theme28.xml" ContentType="application/vnd.openxmlformats-officedocument.theme+xml"/>
  <Override PartName="/ppt/theme/theme29.xml" ContentType="application/vnd.openxmlformats-officedocument.theme+xml"/>
  <Override PartName="/ppt/theme/theme3.xml" ContentType="application/vnd.openxmlformats-officedocument.theme+xml"/>
  <Override PartName="/ppt/theme/theme30.xml" ContentType="application/vnd.openxmlformats-officedocument.theme+xml"/>
  <Override PartName="/ppt/theme/theme31.xml" ContentType="application/vnd.openxmlformats-officedocument.theme+xml"/>
  <Override PartName="/ppt/theme/theme32.xml" ContentType="application/vnd.openxmlformats-officedocument.theme+xml"/>
  <Override PartName="/ppt/theme/theme3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4" r:id="rId3"/>
    <p:sldMasterId id="2147483666" r:id="rId4"/>
    <p:sldMasterId id="2147483672" r:id="rId5"/>
    <p:sldMasterId id="2147483678" r:id="rId6"/>
    <p:sldMasterId id="2147483684" r:id="rId7"/>
    <p:sldMasterId id="2147483690" r:id="rId8"/>
    <p:sldMasterId id="2147483696" r:id="rId9"/>
    <p:sldMasterId id="2147483702" r:id="rId10"/>
    <p:sldMasterId id="2147483708" r:id="rId11"/>
    <p:sldMasterId id="2147483714" r:id="rId12"/>
    <p:sldMasterId id="2147483720" r:id="rId13"/>
    <p:sldMasterId id="2147483726" r:id="rId14"/>
    <p:sldMasterId id="2147483732" r:id="rId15"/>
    <p:sldMasterId id="2147483738" r:id="rId16"/>
    <p:sldMasterId id="2147483744" r:id="rId17"/>
    <p:sldMasterId id="2147483750" r:id="rId18"/>
    <p:sldMasterId id="2147483756" r:id="rId19"/>
    <p:sldMasterId id="2147483762" r:id="rId20"/>
    <p:sldMasterId id="2147483768" r:id="rId21"/>
    <p:sldMasterId id="2147483774" r:id="rId22"/>
    <p:sldMasterId id="2147483780" r:id="rId23"/>
    <p:sldMasterId id="2147483786" r:id="rId24"/>
    <p:sldMasterId id="2147483792" r:id="rId25"/>
    <p:sldMasterId id="2147483798" r:id="rId26"/>
    <p:sldMasterId id="2147483804" r:id="rId27"/>
    <p:sldMasterId id="2147483810" r:id="rId28"/>
    <p:sldMasterId id="2147483816" r:id="rId29"/>
    <p:sldMasterId id="2147483822" r:id="rId30"/>
    <p:sldMasterId id="2147483828" r:id="rId31"/>
    <p:sldMasterId id="2147483834" r:id="rId32"/>
  </p:sldMasterIdLst>
  <p:notesMasterIdLst>
    <p:notesMasterId r:id="rId34"/>
  </p:notesMasterIdLst>
  <p:handoutMasterIdLst>
    <p:handoutMasterId r:id="rId112"/>
  </p:handoutMasterIdLst>
  <p:sldIdLst>
    <p:sldId id="325" r:id="rId33"/>
    <p:sldId id="327" r:id="rId35"/>
    <p:sldId id="316" r:id="rId36"/>
    <p:sldId id="317" r:id="rId37"/>
    <p:sldId id="314" r:id="rId38"/>
    <p:sldId id="329" r:id="rId39"/>
    <p:sldId id="346" r:id="rId40"/>
    <p:sldId id="347" r:id="rId41"/>
    <p:sldId id="348" r:id="rId42"/>
    <p:sldId id="349" r:id="rId43"/>
    <p:sldId id="351" r:id="rId44"/>
    <p:sldId id="352" r:id="rId45"/>
    <p:sldId id="354" r:id="rId46"/>
    <p:sldId id="300" r:id="rId47"/>
    <p:sldId id="355" r:id="rId48"/>
    <p:sldId id="356" r:id="rId49"/>
    <p:sldId id="357" r:id="rId50"/>
    <p:sldId id="328" r:id="rId51"/>
    <p:sldId id="281" r:id="rId52"/>
    <p:sldId id="341" r:id="rId53"/>
    <p:sldId id="363" r:id="rId54"/>
    <p:sldId id="364" r:id="rId55"/>
    <p:sldId id="365" r:id="rId56"/>
    <p:sldId id="366" r:id="rId57"/>
    <p:sldId id="367" r:id="rId58"/>
    <p:sldId id="368" r:id="rId59"/>
    <p:sldId id="369" r:id="rId60"/>
    <p:sldId id="370" r:id="rId61"/>
    <p:sldId id="372" r:id="rId62"/>
    <p:sldId id="373" r:id="rId63"/>
    <p:sldId id="374" r:id="rId64"/>
    <p:sldId id="375" r:id="rId65"/>
    <p:sldId id="376" r:id="rId66"/>
    <p:sldId id="380" r:id="rId67"/>
    <p:sldId id="381" r:id="rId68"/>
    <p:sldId id="382" r:id="rId69"/>
    <p:sldId id="383" r:id="rId70"/>
    <p:sldId id="384" r:id="rId71"/>
    <p:sldId id="385" r:id="rId72"/>
    <p:sldId id="386" r:id="rId73"/>
    <p:sldId id="388" r:id="rId74"/>
    <p:sldId id="389" r:id="rId75"/>
    <p:sldId id="390" r:id="rId76"/>
    <p:sldId id="391" r:id="rId77"/>
    <p:sldId id="392" r:id="rId78"/>
    <p:sldId id="393" r:id="rId79"/>
    <p:sldId id="377" r:id="rId80"/>
    <p:sldId id="394" r:id="rId81"/>
    <p:sldId id="395" r:id="rId82"/>
    <p:sldId id="396" r:id="rId83"/>
    <p:sldId id="397" r:id="rId84"/>
    <p:sldId id="398" r:id="rId85"/>
    <p:sldId id="399" r:id="rId86"/>
    <p:sldId id="400" r:id="rId87"/>
    <p:sldId id="401" r:id="rId88"/>
    <p:sldId id="402" r:id="rId89"/>
    <p:sldId id="403" r:id="rId90"/>
    <p:sldId id="404" r:id="rId91"/>
    <p:sldId id="405" r:id="rId92"/>
    <p:sldId id="378" r:id="rId93"/>
    <p:sldId id="406" r:id="rId94"/>
    <p:sldId id="407" r:id="rId95"/>
    <p:sldId id="408" r:id="rId96"/>
    <p:sldId id="410" r:id="rId97"/>
    <p:sldId id="412" r:id="rId98"/>
    <p:sldId id="413" r:id="rId99"/>
    <p:sldId id="414" r:id="rId100"/>
    <p:sldId id="415" r:id="rId101"/>
    <p:sldId id="379" r:id="rId102"/>
    <p:sldId id="417" r:id="rId103"/>
    <p:sldId id="418" r:id="rId104"/>
    <p:sldId id="419" r:id="rId105"/>
    <p:sldId id="420" r:id="rId106"/>
    <p:sldId id="421" r:id="rId107"/>
    <p:sldId id="422" r:id="rId108"/>
    <p:sldId id="423" r:id="rId109"/>
    <p:sldId id="424" r:id="rId110"/>
    <p:sldId id="326" r:id="rId111"/>
  </p:sldIdLst>
  <p:sldSz cx="12192000" cy="6858000"/>
  <p:notesSz cx="6858000" cy="9144000"/>
  <p:embeddedFontLst>
    <p:embeddedFont>
      <p:font typeface="Calibri" panose="020F0502020204030204"/>
      <p:regular r:id="rId117"/>
      <p:bold r:id="rId118"/>
      <p:italic r:id="rId119"/>
      <p:boldItalic r:id="rId120"/>
    </p:embeddedFont>
    <p:embeddedFont>
      <p:font typeface="微软雅黑" panose="020B0503020204020204" charset="-122"/>
      <p:regular r:id="rId121"/>
    </p:embeddedFont>
    <p:embeddedFont>
      <p:font typeface="等线" panose="02010600030101010101" charset="-122"/>
      <p:regular r:id="rId122"/>
    </p:embeddedFont>
  </p:embeddedFontLst>
  <p:custDataLst>
    <p:tags r:id="rId1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视佐" initials="视" lastIdx="1" clrIdx="0"/>
  <p:cmAuthor id="1483810881" name="WPS_1679281038" initials="W" lastIdx="1" clrIdx="2"/>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1048" y="928"/>
      </p:cViewPr>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80" d="100"/>
          <a:sy n="80" d="100"/>
        </p:scale>
        <p:origin x="2524" y="68"/>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66.xml"/><Relationship Id="rId98" Type="http://schemas.openxmlformats.org/officeDocument/2006/relationships/slide" Target="slides/slide65.xml"/><Relationship Id="rId97" Type="http://schemas.openxmlformats.org/officeDocument/2006/relationships/slide" Target="slides/slide64.xml"/><Relationship Id="rId96" Type="http://schemas.openxmlformats.org/officeDocument/2006/relationships/slide" Target="slides/slide63.xml"/><Relationship Id="rId95" Type="http://schemas.openxmlformats.org/officeDocument/2006/relationships/slide" Target="slides/slide62.xml"/><Relationship Id="rId94" Type="http://schemas.openxmlformats.org/officeDocument/2006/relationships/slide" Target="slides/slide61.xml"/><Relationship Id="rId93" Type="http://schemas.openxmlformats.org/officeDocument/2006/relationships/slide" Target="slides/slide60.xml"/><Relationship Id="rId92" Type="http://schemas.openxmlformats.org/officeDocument/2006/relationships/slide" Target="slides/slide59.xml"/><Relationship Id="rId91" Type="http://schemas.openxmlformats.org/officeDocument/2006/relationships/slide" Target="slides/slide58.xml"/><Relationship Id="rId90" Type="http://schemas.openxmlformats.org/officeDocument/2006/relationships/slide" Target="slides/slide57.xml"/><Relationship Id="rId9" Type="http://schemas.openxmlformats.org/officeDocument/2006/relationships/slideMaster" Target="slideMasters/slideMaster8.xml"/><Relationship Id="rId89" Type="http://schemas.openxmlformats.org/officeDocument/2006/relationships/slide" Target="slides/slide56.xml"/><Relationship Id="rId88" Type="http://schemas.openxmlformats.org/officeDocument/2006/relationships/slide" Target="slides/slide55.xml"/><Relationship Id="rId87" Type="http://schemas.openxmlformats.org/officeDocument/2006/relationships/slide" Target="slides/slide54.xml"/><Relationship Id="rId86" Type="http://schemas.openxmlformats.org/officeDocument/2006/relationships/slide" Target="slides/slide53.xml"/><Relationship Id="rId85" Type="http://schemas.openxmlformats.org/officeDocument/2006/relationships/slide" Target="slides/slide52.xml"/><Relationship Id="rId84" Type="http://schemas.openxmlformats.org/officeDocument/2006/relationships/slide" Target="slides/slide51.xml"/><Relationship Id="rId83" Type="http://schemas.openxmlformats.org/officeDocument/2006/relationships/slide" Target="slides/slide50.xml"/><Relationship Id="rId82" Type="http://schemas.openxmlformats.org/officeDocument/2006/relationships/slide" Target="slides/slide49.xml"/><Relationship Id="rId81" Type="http://schemas.openxmlformats.org/officeDocument/2006/relationships/slide" Target="slides/slide48.xml"/><Relationship Id="rId80" Type="http://schemas.openxmlformats.org/officeDocument/2006/relationships/slide" Target="slides/slide47.xml"/><Relationship Id="rId8" Type="http://schemas.openxmlformats.org/officeDocument/2006/relationships/slideMaster" Target="slideMasters/slideMaster7.xml"/><Relationship Id="rId79" Type="http://schemas.openxmlformats.org/officeDocument/2006/relationships/slide" Target="slides/slide46.xml"/><Relationship Id="rId78" Type="http://schemas.openxmlformats.org/officeDocument/2006/relationships/slide" Target="slides/slide45.xml"/><Relationship Id="rId77" Type="http://schemas.openxmlformats.org/officeDocument/2006/relationships/slide" Target="slides/slide44.xml"/><Relationship Id="rId76" Type="http://schemas.openxmlformats.org/officeDocument/2006/relationships/slide" Target="slides/slide43.xml"/><Relationship Id="rId75" Type="http://schemas.openxmlformats.org/officeDocument/2006/relationships/slide" Target="slides/slide42.xml"/><Relationship Id="rId74" Type="http://schemas.openxmlformats.org/officeDocument/2006/relationships/slide" Target="slides/slide41.xml"/><Relationship Id="rId73" Type="http://schemas.openxmlformats.org/officeDocument/2006/relationships/slide" Target="slides/slide40.xml"/><Relationship Id="rId72" Type="http://schemas.openxmlformats.org/officeDocument/2006/relationships/slide" Target="slides/slide39.xml"/><Relationship Id="rId71" Type="http://schemas.openxmlformats.org/officeDocument/2006/relationships/slide" Target="slides/slide38.xml"/><Relationship Id="rId70" Type="http://schemas.openxmlformats.org/officeDocument/2006/relationships/slide" Target="slides/slide37.xml"/><Relationship Id="rId7" Type="http://schemas.openxmlformats.org/officeDocument/2006/relationships/slideMaster" Target="slideMasters/slideMaster6.xml"/><Relationship Id="rId69" Type="http://schemas.openxmlformats.org/officeDocument/2006/relationships/slide" Target="slides/slide36.xml"/><Relationship Id="rId68" Type="http://schemas.openxmlformats.org/officeDocument/2006/relationships/slide" Target="slides/slide35.xml"/><Relationship Id="rId67" Type="http://schemas.openxmlformats.org/officeDocument/2006/relationships/slide" Target="slides/slide34.xml"/><Relationship Id="rId66" Type="http://schemas.openxmlformats.org/officeDocument/2006/relationships/slide" Target="slides/slide33.xml"/><Relationship Id="rId65" Type="http://schemas.openxmlformats.org/officeDocument/2006/relationships/slide" Target="slides/slide32.xml"/><Relationship Id="rId64" Type="http://schemas.openxmlformats.org/officeDocument/2006/relationships/slide" Target="slides/slide31.xml"/><Relationship Id="rId63" Type="http://schemas.openxmlformats.org/officeDocument/2006/relationships/slide" Target="slides/slide30.xml"/><Relationship Id="rId62" Type="http://schemas.openxmlformats.org/officeDocument/2006/relationships/slide" Target="slides/slide29.xml"/><Relationship Id="rId61" Type="http://schemas.openxmlformats.org/officeDocument/2006/relationships/slide" Target="slides/slide28.xml"/><Relationship Id="rId60" Type="http://schemas.openxmlformats.org/officeDocument/2006/relationships/slide" Target="slides/slide27.xml"/><Relationship Id="rId6" Type="http://schemas.openxmlformats.org/officeDocument/2006/relationships/slideMaster" Target="slideMasters/slideMaster5.xml"/><Relationship Id="rId59" Type="http://schemas.openxmlformats.org/officeDocument/2006/relationships/slide" Target="slides/slide26.xml"/><Relationship Id="rId58" Type="http://schemas.openxmlformats.org/officeDocument/2006/relationships/slide" Target="slides/slide25.xml"/><Relationship Id="rId57" Type="http://schemas.openxmlformats.org/officeDocument/2006/relationships/slide" Target="slides/slide24.xml"/><Relationship Id="rId56" Type="http://schemas.openxmlformats.org/officeDocument/2006/relationships/slide" Target="slides/slide23.xml"/><Relationship Id="rId55" Type="http://schemas.openxmlformats.org/officeDocument/2006/relationships/slide" Target="slides/slide22.xml"/><Relationship Id="rId54" Type="http://schemas.openxmlformats.org/officeDocument/2006/relationships/slide" Target="slides/slide21.xml"/><Relationship Id="rId53" Type="http://schemas.openxmlformats.org/officeDocument/2006/relationships/slide" Target="slides/slide20.xml"/><Relationship Id="rId52" Type="http://schemas.openxmlformats.org/officeDocument/2006/relationships/slide" Target="slides/slide19.xml"/><Relationship Id="rId51" Type="http://schemas.openxmlformats.org/officeDocument/2006/relationships/slide" Target="slides/slide18.xml"/><Relationship Id="rId50" Type="http://schemas.openxmlformats.org/officeDocument/2006/relationships/slide" Target="slides/slide17.xml"/><Relationship Id="rId5" Type="http://schemas.openxmlformats.org/officeDocument/2006/relationships/slideMaster" Target="slideMasters/slideMaster4.xml"/><Relationship Id="rId49" Type="http://schemas.openxmlformats.org/officeDocument/2006/relationships/slide" Target="slides/slide16.xml"/><Relationship Id="rId48" Type="http://schemas.openxmlformats.org/officeDocument/2006/relationships/slide" Target="slides/slide15.xml"/><Relationship Id="rId47" Type="http://schemas.openxmlformats.org/officeDocument/2006/relationships/slide" Target="slides/slide14.xml"/><Relationship Id="rId46" Type="http://schemas.openxmlformats.org/officeDocument/2006/relationships/slide" Target="slides/slide13.xml"/><Relationship Id="rId45" Type="http://schemas.openxmlformats.org/officeDocument/2006/relationships/slide" Target="slides/slide12.xml"/><Relationship Id="rId44" Type="http://schemas.openxmlformats.org/officeDocument/2006/relationships/slide" Target="slides/slide11.xml"/><Relationship Id="rId43" Type="http://schemas.openxmlformats.org/officeDocument/2006/relationships/slide" Target="slides/slide10.xml"/><Relationship Id="rId42" Type="http://schemas.openxmlformats.org/officeDocument/2006/relationships/slide" Target="slides/slide9.xml"/><Relationship Id="rId41" Type="http://schemas.openxmlformats.org/officeDocument/2006/relationships/slide" Target="slides/slide8.xml"/><Relationship Id="rId40" Type="http://schemas.openxmlformats.org/officeDocument/2006/relationships/slide" Target="slides/slide7.xml"/><Relationship Id="rId4" Type="http://schemas.openxmlformats.org/officeDocument/2006/relationships/slideMaster" Target="slideMasters/slideMaster3.xml"/><Relationship Id="rId39" Type="http://schemas.openxmlformats.org/officeDocument/2006/relationships/slide" Target="slides/slide6.xml"/><Relationship Id="rId38" Type="http://schemas.openxmlformats.org/officeDocument/2006/relationships/slide" Target="slides/slide5.xml"/><Relationship Id="rId37" Type="http://schemas.openxmlformats.org/officeDocument/2006/relationships/slide" Target="slides/slide4.xml"/><Relationship Id="rId36" Type="http://schemas.openxmlformats.org/officeDocument/2006/relationships/slide" Target="slides/slide3.xml"/><Relationship Id="rId35" Type="http://schemas.openxmlformats.org/officeDocument/2006/relationships/slide" Target="slides/slide2.xml"/><Relationship Id="rId34" Type="http://schemas.openxmlformats.org/officeDocument/2006/relationships/notesMaster" Target="notesMasters/notesMaster1.xml"/><Relationship Id="rId33" Type="http://schemas.openxmlformats.org/officeDocument/2006/relationships/slide" Target="slides/slide1.xml"/><Relationship Id="rId32" Type="http://schemas.openxmlformats.org/officeDocument/2006/relationships/slideMaster" Target="slideMasters/slideMaster31.xml"/><Relationship Id="rId31" Type="http://schemas.openxmlformats.org/officeDocument/2006/relationships/slideMaster" Target="slideMasters/slideMaster30.xml"/><Relationship Id="rId30" Type="http://schemas.openxmlformats.org/officeDocument/2006/relationships/slideMaster" Target="slideMasters/slideMaster29.xml"/><Relationship Id="rId3" Type="http://schemas.openxmlformats.org/officeDocument/2006/relationships/slideMaster" Target="slideMasters/slideMaster2.xml"/><Relationship Id="rId29" Type="http://schemas.openxmlformats.org/officeDocument/2006/relationships/slideMaster" Target="slideMasters/slideMaster28.xml"/><Relationship Id="rId28" Type="http://schemas.openxmlformats.org/officeDocument/2006/relationships/slideMaster" Target="slideMasters/slideMaster27.xml"/><Relationship Id="rId27" Type="http://schemas.openxmlformats.org/officeDocument/2006/relationships/slideMaster" Target="slideMasters/slideMaster26.xml"/><Relationship Id="rId26" Type="http://schemas.openxmlformats.org/officeDocument/2006/relationships/slideMaster" Target="slideMasters/slideMaster25.xml"/><Relationship Id="rId25" Type="http://schemas.openxmlformats.org/officeDocument/2006/relationships/slideMaster" Target="slideMasters/slideMaster24.xml"/><Relationship Id="rId24" Type="http://schemas.openxmlformats.org/officeDocument/2006/relationships/slideMaster" Target="slideMasters/slideMaster23.xml"/><Relationship Id="rId23" Type="http://schemas.openxmlformats.org/officeDocument/2006/relationships/slideMaster" Target="slideMasters/slideMaster22.xml"/><Relationship Id="rId22" Type="http://schemas.openxmlformats.org/officeDocument/2006/relationships/slideMaster" Target="slideMasters/slideMaster2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3" Type="http://schemas.openxmlformats.org/officeDocument/2006/relationships/tags" Target="tags/tag675.xml"/><Relationship Id="rId122" Type="http://schemas.openxmlformats.org/officeDocument/2006/relationships/font" Target="fonts/font6.fntdata"/><Relationship Id="rId121" Type="http://schemas.openxmlformats.org/officeDocument/2006/relationships/font" Target="fonts/font5.fntdata"/><Relationship Id="rId120" Type="http://schemas.openxmlformats.org/officeDocument/2006/relationships/font" Target="fonts/font4.fntdata"/><Relationship Id="rId12" Type="http://schemas.openxmlformats.org/officeDocument/2006/relationships/slideMaster" Target="slideMasters/slideMaster11.xml"/><Relationship Id="rId119" Type="http://schemas.openxmlformats.org/officeDocument/2006/relationships/font" Target="fonts/font3.fntdata"/><Relationship Id="rId118" Type="http://schemas.openxmlformats.org/officeDocument/2006/relationships/font" Target="fonts/font2.fntdata"/><Relationship Id="rId117" Type="http://schemas.openxmlformats.org/officeDocument/2006/relationships/font" Target="fonts/font1.fntdata"/><Relationship Id="rId116" Type="http://schemas.openxmlformats.org/officeDocument/2006/relationships/commentAuthors" Target="commentAuthors.xml"/><Relationship Id="rId115" Type="http://schemas.openxmlformats.org/officeDocument/2006/relationships/tableStyles" Target="tableStyles.xml"/><Relationship Id="rId114" Type="http://schemas.openxmlformats.org/officeDocument/2006/relationships/viewProps" Target="viewProps.xml"/><Relationship Id="rId113" Type="http://schemas.openxmlformats.org/officeDocument/2006/relationships/presProps" Target="presProps.xml"/><Relationship Id="rId112" Type="http://schemas.openxmlformats.org/officeDocument/2006/relationships/handoutMaster" Target="handoutMasters/handoutMaster1.xml"/><Relationship Id="rId111" Type="http://schemas.openxmlformats.org/officeDocument/2006/relationships/slide" Target="slides/slide78.xml"/><Relationship Id="rId110" Type="http://schemas.openxmlformats.org/officeDocument/2006/relationships/slide" Target="slides/slide77.xml"/><Relationship Id="rId11" Type="http://schemas.openxmlformats.org/officeDocument/2006/relationships/slideMaster" Target="slideMasters/slideMaster10.xml"/><Relationship Id="rId109" Type="http://schemas.openxmlformats.org/officeDocument/2006/relationships/slide" Target="slides/slide76.xml"/><Relationship Id="rId108" Type="http://schemas.openxmlformats.org/officeDocument/2006/relationships/slide" Target="slides/slide75.xml"/><Relationship Id="rId107" Type="http://schemas.openxmlformats.org/officeDocument/2006/relationships/slide" Target="slides/slide74.xml"/><Relationship Id="rId106" Type="http://schemas.openxmlformats.org/officeDocument/2006/relationships/slide" Target="slides/slide73.xml"/><Relationship Id="rId105" Type="http://schemas.openxmlformats.org/officeDocument/2006/relationships/slide" Target="slides/slide72.xml"/><Relationship Id="rId104" Type="http://schemas.openxmlformats.org/officeDocument/2006/relationships/slide" Target="slides/slide71.xml"/><Relationship Id="rId103" Type="http://schemas.openxmlformats.org/officeDocument/2006/relationships/slide" Target="slides/slide70.xml"/><Relationship Id="rId102" Type="http://schemas.openxmlformats.org/officeDocument/2006/relationships/slide" Target="slides/slide69.xml"/><Relationship Id="rId101" Type="http://schemas.openxmlformats.org/officeDocument/2006/relationships/slide" Target="slides/slide68.xml"/><Relationship Id="rId100" Type="http://schemas.openxmlformats.org/officeDocument/2006/relationships/slide" Target="slides/slide67.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ADA3DE8-7623-4910-BA5C-FBF98B1B78DA}"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稻壳鸭鸭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1C7E2AA-49D4-4D98-995F-BE25198F46C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2E983A-EF9A-4853-8AA2-93C3D691F042}" type="datetimeFigureOut">
              <a:rPr lang="zh-CN" altLang="en-US" smtClean="0"/>
            </a:fld>
            <a:endParaRPr lang="zh-CN" altLang="en-US"/>
          </a:p>
        </p:txBody>
      </p:sp>
      <p:sp>
        <p:nvSpPr>
          <p:cNvPr id="4" name="稻壳鸭鸭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92D4F0-0E0C-49EE-9982-0817EB075D9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solidFill>
                <a:schemeClr val="accent1">
                  <a:lumMod val="75000"/>
                </a:schemeClr>
              </a:solidFill>
            </a:endParaRPr>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0.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0.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0.xml"/></Relationships>
</file>

<file path=ppt/slideLayouts/_rels/slideLayout105.xml.rels><?xml version="1.0" encoding="UTF-8" standalone="yes"?>
<Relationships xmlns="http://schemas.openxmlformats.org/package/2006/relationships"><Relationship Id="rId4" Type="http://schemas.openxmlformats.org/officeDocument/2006/relationships/image" Target="../media/image14.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1.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1.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4" Type="http://schemas.openxmlformats.org/officeDocument/2006/relationships/image" Target="../media/image15.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2.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2.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2.xml"/></Relationships>
</file>

<file path=ppt/slideLayouts/_rels/slideLayout115.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3.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3.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4.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4.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4.xml"/></Relationships>
</file>

<file path=ppt/slideLayouts/_rels/slideLayout125.xml.rels><?xml version="1.0" encoding="UTF-8" standalone="yes"?>
<Relationships xmlns="http://schemas.openxmlformats.org/package/2006/relationships"><Relationship Id="rId4" Type="http://schemas.openxmlformats.org/officeDocument/2006/relationships/image" Target="../media/image11.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5.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5.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4" Type="http://schemas.openxmlformats.org/officeDocument/2006/relationships/image" Target="../media/image12.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6.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6.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6.xml"/></Relationships>
</file>

<file path=ppt/slideLayouts/_rels/slideLayout135.xml.rels><?xml version="1.0" encoding="UTF-8" standalone="yes"?>
<Relationships xmlns="http://schemas.openxmlformats.org/package/2006/relationships"><Relationship Id="rId4" Type="http://schemas.openxmlformats.org/officeDocument/2006/relationships/image" Target="../media/image11.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6.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7.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7.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4" Type="http://schemas.openxmlformats.org/officeDocument/2006/relationships/image" Target="../media/image12.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7.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8.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8.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8.xml"/></Relationships>
</file>

<file path=ppt/slideLayouts/_rels/slideLayout145.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8.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9.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9.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9.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4" Type="http://schemas.openxmlformats.org/officeDocument/2006/relationships/image" Target="../media/image11.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9.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0.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0.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0.xml"/></Relationships>
</file>

<file path=ppt/slideLayouts/_rels/slideLayout155.xml.rels><?xml version="1.0" encoding="UTF-8" standalone="yes"?>
<Relationships xmlns="http://schemas.openxmlformats.org/package/2006/relationships"><Relationship Id="rId4" Type="http://schemas.openxmlformats.org/officeDocument/2006/relationships/image" Target="../media/image12.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0.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1.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1.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4" Type="http://schemas.openxmlformats.org/officeDocument/2006/relationships/image" Target="../media/image13.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4" Type="http://schemas.openxmlformats.org/officeDocument/2006/relationships/image" Target="../media/image11.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65.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75.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4" Type="http://schemas.openxmlformats.org/officeDocument/2006/relationships/image" Target="../media/image11.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6.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85.xml.rels><?xml version="1.0" encoding="UTF-8" standalone="yes"?>
<Relationships xmlns="http://schemas.openxmlformats.org/package/2006/relationships"><Relationship Id="rId4" Type="http://schemas.openxmlformats.org/officeDocument/2006/relationships/image" Target="../media/image12.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7.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4" Type="http://schemas.openxmlformats.org/officeDocument/2006/relationships/image" Target="../media/image13.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8.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8.xml"/></Relationships>
</file>

<file path=ppt/slideLayouts/_rels/slideLayout95.xml.rels><?xml version="1.0" encoding="UTF-8" standalone="yes"?>
<Relationships xmlns="http://schemas.openxmlformats.org/package/2006/relationships"><Relationship Id="rId4" Type="http://schemas.openxmlformats.org/officeDocument/2006/relationships/image" Target="../media/image14.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9.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9.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9.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6" Type="http://schemas.openxmlformats.org/officeDocument/2006/relationships/theme" Target="../theme/theme10.xml"/><Relationship Id="rId5" Type="http://schemas.openxmlformats.org/officeDocument/2006/relationships/slideLayout" Target="../slideLayouts/slideLayout56.xml"/><Relationship Id="rId4" Type="http://schemas.openxmlformats.org/officeDocument/2006/relationships/slideLayout" Target="../slideLayouts/slideLayout55.xml"/><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s>
</file>

<file path=ppt/slideMasters/_rels/slideMaster11.xml.rels><?xml version="1.0" encoding="UTF-8" standalone="yes"?>
<Relationships xmlns="http://schemas.openxmlformats.org/package/2006/relationships"><Relationship Id="rId6" Type="http://schemas.openxmlformats.org/officeDocument/2006/relationships/theme" Target="../theme/theme11.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 Type="http://schemas.openxmlformats.org/officeDocument/2006/relationships/slideLayout" Target="../slideLayouts/slideLayout57.xml"/></Relationships>
</file>

<file path=ppt/slideMasters/_rels/slideMaster12.xml.rels><?xml version="1.0" encoding="UTF-8" standalone="yes"?>
<Relationships xmlns="http://schemas.openxmlformats.org/package/2006/relationships"><Relationship Id="rId6" Type="http://schemas.openxmlformats.org/officeDocument/2006/relationships/theme" Target="../theme/theme12.xml"/><Relationship Id="rId5" Type="http://schemas.openxmlformats.org/officeDocument/2006/relationships/slideLayout" Target="../slideLayouts/slideLayout66.xml"/><Relationship Id="rId4" Type="http://schemas.openxmlformats.org/officeDocument/2006/relationships/slideLayout" Target="../slideLayouts/slideLayout65.xml"/><Relationship Id="rId3" Type="http://schemas.openxmlformats.org/officeDocument/2006/relationships/slideLayout" Target="../slideLayouts/slideLayout64.xml"/><Relationship Id="rId2" Type="http://schemas.openxmlformats.org/officeDocument/2006/relationships/slideLayout" Target="../slideLayouts/slideLayout63.xml"/><Relationship Id="rId1" Type="http://schemas.openxmlformats.org/officeDocument/2006/relationships/slideLayout" Target="../slideLayouts/slideLayout62.xml"/></Relationships>
</file>

<file path=ppt/slideMasters/_rels/slideMaster13.xml.rels><?xml version="1.0" encoding="UTF-8" standalone="yes"?>
<Relationships xmlns="http://schemas.openxmlformats.org/package/2006/relationships"><Relationship Id="rId6" Type="http://schemas.openxmlformats.org/officeDocument/2006/relationships/theme" Target="../theme/theme13.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 Type="http://schemas.openxmlformats.org/officeDocument/2006/relationships/slideLayout" Target="../slideLayouts/slideLayout67.xml"/></Relationships>
</file>

<file path=ppt/slideMasters/_rels/slideMaster14.xml.rels><?xml version="1.0" encoding="UTF-8" standalone="yes"?>
<Relationships xmlns="http://schemas.openxmlformats.org/package/2006/relationships"><Relationship Id="rId6" Type="http://schemas.openxmlformats.org/officeDocument/2006/relationships/theme" Target="../theme/theme14.xml"/><Relationship Id="rId5" Type="http://schemas.openxmlformats.org/officeDocument/2006/relationships/slideLayout" Target="../slideLayouts/slideLayout76.xml"/><Relationship Id="rId4" Type="http://schemas.openxmlformats.org/officeDocument/2006/relationships/slideLayout" Target="../slideLayouts/slideLayout75.xml"/><Relationship Id="rId3" Type="http://schemas.openxmlformats.org/officeDocument/2006/relationships/slideLayout" Target="../slideLayouts/slideLayout74.xml"/><Relationship Id="rId2" Type="http://schemas.openxmlformats.org/officeDocument/2006/relationships/slideLayout" Target="../slideLayouts/slideLayout73.xml"/><Relationship Id="rId1" Type="http://schemas.openxmlformats.org/officeDocument/2006/relationships/slideLayout" Target="../slideLayouts/slideLayout72.xml"/></Relationships>
</file>

<file path=ppt/slideMasters/_rels/slideMaster15.xml.rels><?xml version="1.0" encoding="UTF-8" standalone="yes"?>
<Relationships xmlns="http://schemas.openxmlformats.org/package/2006/relationships"><Relationship Id="rId6" Type="http://schemas.openxmlformats.org/officeDocument/2006/relationships/theme" Target="../theme/theme15.xml"/><Relationship Id="rId5" Type="http://schemas.openxmlformats.org/officeDocument/2006/relationships/slideLayout" Target="../slideLayouts/slideLayout81.xml"/><Relationship Id="rId4" Type="http://schemas.openxmlformats.org/officeDocument/2006/relationships/slideLayout" Target="../slideLayouts/slideLayout80.xml"/><Relationship Id="rId3" Type="http://schemas.openxmlformats.org/officeDocument/2006/relationships/slideLayout" Target="../slideLayouts/slideLayout79.xml"/><Relationship Id="rId2" Type="http://schemas.openxmlformats.org/officeDocument/2006/relationships/slideLayout" Target="../slideLayouts/slideLayout78.xml"/><Relationship Id="rId1" Type="http://schemas.openxmlformats.org/officeDocument/2006/relationships/slideLayout" Target="../slideLayouts/slideLayout77.xml"/></Relationships>
</file>

<file path=ppt/slideMasters/_rels/slideMaster16.xml.rels><?xml version="1.0" encoding="UTF-8" standalone="yes"?>
<Relationships xmlns="http://schemas.openxmlformats.org/package/2006/relationships"><Relationship Id="rId6" Type="http://schemas.openxmlformats.org/officeDocument/2006/relationships/theme" Target="../theme/theme16.xml"/><Relationship Id="rId5" Type="http://schemas.openxmlformats.org/officeDocument/2006/relationships/slideLayout" Target="../slideLayouts/slideLayout86.xml"/><Relationship Id="rId4" Type="http://schemas.openxmlformats.org/officeDocument/2006/relationships/slideLayout" Target="../slideLayouts/slideLayout85.xml"/><Relationship Id="rId3" Type="http://schemas.openxmlformats.org/officeDocument/2006/relationships/slideLayout" Target="../slideLayouts/slideLayout84.xml"/><Relationship Id="rId2" Type="http://schemas.openxmlformats.org/officeDocument/2006/relationships/slideLayout" Target="../slideLayouts/slideLayout83.xml"/><Relationship Id="rId1" Type="http://schemas.openxmlformats.org/officeDocument/2006/relationships/slideLayout" Target="../slideLayouts/slideLayout82.xml"/></Relationships>
</file>

<file path=ppt/slideMasters/_rels/slideMaster17.xml.rels><?xml version="1.0" encoding="UTF-8" standalone="yes"?>
<Relationships xmlns="http://schemas.openxmlformats.org/package/2006/relationships"><Relationship Id="rId6" Type="http://schemas.openxmlformats.org/officeDocument/2006/relationships/theme" Target="../theme/theme17.xml"/><Relationship Id="rId5" Type="http://schemas.openxmlformats.org/officeDocument/2006/relationships/slideLayout" Target="../slideLayouts/slideLayout91.xml"/><Relationship Id="rId4" Type="http://schemas.openxmlformats.org/officeDocument/2006/relationships/slideLayout" Target="../slideLayouts/slideLayout90.xml"/><Relationship Id="rId3" Type="http://schemas.openxmlformats.org/officeDocument/2006/relationships/slideLayout" Target="../slideLayouts/slideLayout89.xml"/><Relationship Id="rId2" Type="http://schemas.openxmlformats.org/officeDocument/2006/relationships/slideLayout" Target="../slideLayouts/slideLayout88.xml"/><Relationship Id="rId1" Type="http://schemas.openxmlformats.org/officeDocument/2006/relationships/slideLayout" Target="../slideLayouts/slideLayout87.xml"/></Relationships>
</file>

<file path=ppt/slideMasters/_rels/slideMaster18.xml.rels><?xml version="1.0" encoding="UTF-8" standalone="yes"?>
<Relationships xmlns="http://schemas.openxmlformats.org/package/2006/relationships"><Relationship Id="rId6" Type="http://schemas.openxmlformats.org/officeDocument/2006/relationships/theme" Target="../theme/theme18.xml"/><Relationship Id="rId5" Type="http://schemas.openxmlformats.org/officeDocument/2006/relationships/slideLayout" Target="../slideLayouts/slideLayout96.xml"/><Relationship Id="rId4" Type="http://schemas.openxmlformats.org/officeDocument/2006/relationships/slideLayout" Target="../slideLayouts/slideLayout95.xml"/><Relationship Id="rId3" Type="http://schemas.openxmlformats.org/officeDocument/2006/relationships/slideLayout" Target="../slideLayouts/slideLayout94.xml"/><Relationship Id="rId2" Type="http://schemas.openxmlformats.org/officeDocument/2006/relationships/slideLayout" Target="../slideLayouts/slideLayout93.xml"/><Relationship Id="rId1" Type="http://schemas.openxmlformats.org/officeDocument/2006/relationships/slideLayout" Target="../slideLayouts/slideLayout92.xml"/></Relationships>
</file>

<file path=ppt/slideMasters/_rels/slideMaster19.xml.rels><?xml version="1.0" encoding="UTF-8" standalone="yes"?>
<Relationships xmlns="http://schemas.openxmlformats.org/package/2006/relationships"><Relationship Id="rId6" Type="http://schemas.openxmlformats.org/officeDocument/2006/relationships/theme" Target="../theme/theme19.xml"/><Relationship Id="rId5" Type="http://schemas.openxmlformats.org/officeDocument/2006/relationships/slideLayout" Target="../slideLayouts/slideLayout101.xml"/><Relationship Id="rId4" Type="http://schemas.openxmlformats.org/officeDocument/2006/relationships/slideLayout" Target="../slideLayouts/slideLayout100.xml"/><Relationship Id="rId3" Type="http://schemas.openxmlformats.org/officeDocument/2006/relationships/slideLayout" Target="../slideLayouts/slideLayout99.xml"/><Relationship Id="rId2" Type="http://schemas.openxmlformats.org/officeDocument/2006/relationships/slideLayout" Target="../slideLayouts/slideLayout98.xml"/><Relationship Id="rId1" Type="http://schemas.openxmlformats.org/officeDocument/2006/relationships/slideLayout" Target="../slideLayouts/slideLayout97.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slideLayout" Target="../slideLayouts/slideLayout13.xml"/><Relationship Id="rId7" Type="http://schemas.openxmlformats.org/officeDocument/2006/relationships/slideLayout" Target="../slideLayouts/slideLayout12.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2" Type="http://schemas.openxmlformats.org/officeDocument/2006/relationships/theme" Target="../theme/theme2.xml"/><Relationship Id="rId11" Type="http://schemas.openxmlformats.org/officeDocument/2006/relationships/slideLayout" Target="../slideLayouts/slideLayout16.xml"/><Relationship Id="rId10" Type="http://schemas.openxmlformats.org/officeDocument/2006/relationships/slideLayout" Target="../slideLayouts/slideLayout15.xml"/><Relationship Id="rId1" Type="http://schemas.openxmlformats.org/officeDocument/2006/relationships/slideLayout" Target="../slideLayouts/slideLayout6.xml"/></Relationships>
</file>

<file path=ppt/slideMasters/_rels/slideMaster20.xml.rels><?xml version="1.0" encoding="UTF-8" standalone="yes"?>
<Relationships xmlns="http://schemas.openxmlformats.org/package/2006/relationships"><Relationship Id="rId6" Type="http://schemas.openxmlformats.org/officeDocument/2006/relationships/theme" Target="../theme/theme20.xml"/><Relationship Id="rId5" Type="http://schemas.openxmlformats.org/officeDocument/2006/relationships/slideLayout" Target="../slideLayouts/slideLayout106.xml"/><Relationship Id="rId4" Type="http://schemas.openxmlformats.org/officeDocument/2006/relationships/slideLayout" Target="../slideLayouts/slideLayout105.xml"/><Relationship Id="rId3" Type="http://schemas.openxmlformats.org/officeDocument/2006/relationships/slideLayout" Target="../slideLayouts/slideLayout104.xml"/><Relationship Id="rId2" Type="http://schemas.openxmlformats.org/officeDocument/2006/relationships/slideLayout" Target="../slideLayouts/slideLayout103.xml"/><Relationship Id="rId1" Type="http://schemas.openxmlformats.org/officeDocument/2006/relationships/slideLayout" Target="../slideLayouts/slideLayout102.xml"/></Relationships>
</file>

<file path=ppt/slideMasters/_rels/slideMaster21.xml.rels><?xml version="1.0" encoding="UTF-8" standalone="yes"?>
<Relationships xmlns="http://schemas.openxmlformats.org/package/2006/relationships"><Relationship Id="rId6" Type="http://schemas.openxmlformats.org/officeDocument/2006/relationships/theme" Target="../theme/theme21.xml"/><Relationship Id="rId5" Type="http://schemas.openxmlformats.org/officeDocument/2006/relationships/slideLayout" Target="../slideLayouts/slideLayout111.xml"/><Relationship Id="rId4" Type="http://schemas.openxmlformats.org/officeDocument/2006/relationships/slideLayout" Target="../slideLayouts/slideLayout110.xml"/><Relationship Id="rId3" Type="http://schemas.openxmlformats.org/officeDocument/2006/relationships/slideLayout" Target="../slideLayouts/slideLayout109.xml"/><Relationship Id="rId2" Type="http://schemas.openxmlformats.org/officeDocument/2006/relationships/slideLayout" Target="../slideLayouts/slideLayout108.xml"/><Relationship Id="rId1" Type="http://schemas.openxmlformats.org/officeDocument/2006/relationships/slideLayout" Target="../slideLayouts/slideLayout107.xml"/></Relationships>
</file>

<file path=ppt/slideMasters/_rels/slideMaster22.xml.rels><?xml version="1.0" encoding="UTF-8" standalone="yes"?>
<Relationships xmlns="http://schemas.openxmlformats.org/package/2006/relationships"><Relationship Id="rId6" Type="http://schemas.openxmlformats.org/officeDocument/2006/relationships/theme" Target="../theme/theme22.xml"/><Relationship Id="rId5" Type="http://schemas.openxmlformats.org/officeDocument/2006/relationships/slideLayout" Target="../slideLayouts/slideLayout116.xml"/><Relationship Id="rId4" Type="http://schemas.openxmlformats.org/officeDocument/2006/relationships/slideLayout" Target="../slideLayouts/slideLayout115.xml"/><Relationship Id="rId3" Type="http://schemas.openxmlformats.org/officeDocument/2006/relationships/slideLayout" Target="../slideLayouts/slideLayout114.xml"/><Relationship Id="rId2" Type="http://schemas.openxmlformats.org/officeDocument/2006/relationships/slideLayout" Target="../slideLayouts/slideLayout113.xml"/><Relationship Id="rId1" Type="http://schemas.openxmlformats.org/officeDocument/2006/relationships/slideLayout" Target="../slideLayouts/slideLayout112.xml"/></Relationships>
</file>

<file path=ppt/slideMasters/_rels/slideMaster23.xml.rels><?xml version="1.0" encoding="UTF-8" standalone="yes"?>
<Relationships xmlns="http://schemas.openxmlformats.org/package/2006/relationships"><Relationship Id="rId6" Type="http://schemas.openxmlformats.org/officeDocument/2006/relationships/theme" Target="../theme/theme23.xml"/><Relationship Id="rId5" Type="http://schemas.openxmlformats.org/officeDocument/2006/relationships/slideLayout" Target="../slideLayouts/slideLayout121.xml"/><Relationship Id="rId4" Type="http://schemas.openxmlformats.org/officeDocument/2006/relationships/slideLayout" Target="../slideLayouts/slideLayout120.xml"/><Relationship Id="rId3" Type="http://schemas.openxmlformats.org/officeDocument/2006/relationships/slideLayout" Target="../slideLayouts/slideLayout119.xml"/><Relationship Id="rId2" Type="http://schemas.openxmlformats.org/officeDocument/2006/relationships/slideLayout" Target="../slideLayouts/slideLayout118.xml"/><Relationship Id="rId1" Type="http://schemas.openxmlformats.org/officeDocument/2006/relationships/slideLayout" Target="../slideLayouts/slideLayout117.xml"/></Relationships>
</file>

<file path=ppt/slideMasters/_rels/slideMaster24.xml.rels><?xml version="1.0" encoding="UTF-8" standalone="yes"?>
<Relationships xmlns="http://schemas.openxmlformats.org/package/2006/relationships"><Relationship Id="rId6" Type="http://schemas.openxmlformats.org/officeDocument/2006/relationships/theme" Target="../theme/theme24.xml"/><Relationship Id="rId5" Type="http://schemas.openxmlformats.org/officeDocument/2006/relationships/slideLayout" Target="../slideLayouts/slideLayout126.xml"/><Relationship Id="rId4" Type="http://schemas.openxmlformats.org/officeDocument/2006/relationships/slideLayout" Target="../slideLayouts/slideLayout125.xml"/><Relationship Id="rId3" Type="http://schemas.openxmlformats.org/officeDocument/2006/relationships/slideLayout" Target="../slideLayouts/slideLayout124.xml"/><Relationship Id="rId2" Type="http://schemas.openxmlformats.org/officeDocument/2006/relationships/slideLayout" Target="../slideLayouts/slideLayout123.xml"/><Relationship Id="rId1" Type="http://schemas.openxmlformats.org/officeDocument/2006/relationships/slideLayout" Target="../slideLayouts/slideLayout122.xml"/></Relationships>
</file>

<file path=ppt/slideMasters/_rels/slideMaster25.xml.rels><?xml version="1.0" encoding="UTF-8" standalone="yes"?>
<Relationships xmlns="http://schemas.openxmlformats.org/package/2006/relationships"><Relationship Id="rId6" Type="http://schemas.openxmlformats.org/officeDocument/2006/relationships/theme" Target="../theme/theme25.xml"/><Relationship Id="rId5" Type="http://schemas.openxmlformats.org/officeDocument/2006/relationships/slideLayout" Target="../slideLayouts/slideLayout131.xml"/><Relationship Id="rId4" Type="http://schemas.openxmlformats.org/officeDocument/2006/relationships/slideLayout" Target="../slideLayouts/slideLayout130.xml"/><Relationship Id="rId3" Type="http://schemas.openxmlformats.org/officeDocument/2006/relationships/slideLayout" Target="../slideLayouts/slideLayout129.xml"/><Relationship Id="rId2" Type="http://schemas.openxmlformats.org/officeDocument/2006/relationships/slideLayout" Target="../slideLayouts/slideLayout128.xml"/><Relationship Id="rId1" Type="http://schemas.openxmlformats.org/officeDocument/2006/relationships/slideLayout" Target="../slideLayouts/slideLayout127.xml"/></Relationships>
</file>

<file path=ppt/slideMasters/_rels/slideMaster26.xml.rels><?xml version="1.0" encoding="UTF-8" standalone="yes"?>
<Relationships xmlns="http://schemas.openxmlformats.org/package/2006/relationships"><Relationship Id="rId6" Type="http://schemas.openxmlformats.org/officeDocument/2006/relationships/theme" Target="../theme/theme26.xml"/><Relationship Id="rId5" Type="http://schemas.openxmlformats.org/officeDocument/2006/relationships/slideLayout" Target="../slideLayouts/slideLayout136.xml"/><Relationship Id="rId4" Type="http://schemas.openxmlformats.org/officeDocument/2006/relationships/slideLayout" Target="../slideLayouts/slideLayout135.xml"/><Relationship Id="rId3" Type="http://schemas.openxmlformats.org/officeDocument/2006/relationships/slideLayout" Target="../slideLayouts/slideLayout134.xml"/><Relationship Id="rId2" Type="http://schemas.openxmlformats.org/officeDocument/2006/relationships/slideLayout" Target="../slideLayouts/slideLayout133.xml"/><Relationship Id="rId1" Type="http://schemas.openxmlformats.org/officeDocument/2006/relationships/slideLayout" Target="../slideLayouts/slideLayout132.xml"/></Relationships>
</file>

<file path=ppt/slideMasters/_rels/slideMaster27.xml.rels><?xml version="1.0" encoding="UTF-8" standalone="yes"?>
<Relationships xmlns="http://schemas.openxmlformats.org/package/2006/relationships"><Relationship Id="rId6" Type="http://schemas.openxmlformats.org/officeDocument/2006/relationships/theme" Target="../theme/theme27.xml"/><Relationship Id="rId5" Type="http://schemas.openxmlformats.org/officeDocument/2006/relationships/slideLayout" Target="../slideLayouts/slideLayout141.xml"/><Relationship Id="rId4" Type="http://schemas.openxmlformats.org/officeDocument/2006/relationships/slideLayout" Target="../slideLayouts/slideLayout140.xml"/><Relationship Id="rId3" Type="http://schemas.openxmlformats.org/officeDocument/2006/relationships/slideLayout" Target="../slideLayouts/slideLayout139.xml"/><Relationship Id="rId2" Type="http://schemas.openxmlformats.org/officeDocument/2006/relationships/slideLayout" Target="../slideLayouts/slideLayout138.xml"/><Relationship Id="rId1" Type="http://schemas.openxmlformats.org/officeDocument/2006/relationships/slideLayout" Target="../slideLayouts/slideLayout137.xml"/></Relationships>
</file>

<file path=ppt/slideMasters/_rels/slideMaster28.xml.rels><?xml version="1.0" encoding="UTF-8" standalone="yes"?>
<Relationships xmlns="http://schemas.openxmlformats.org/package/2006/relationships"><Relationship Id="rId6" Type="http://schemas.openxmlformats.org/officeDocument/2006/relationships/theme" Target="../theme/theme28.xml"/><Relationship Id="rId5" Type="http://schemas.openxmlformats.org/officeDocument/2006/relationships/slideLayout" Target="../slideLayouts/slideLayout146.xml"/><Relationship Id="rId4" Type="http://schemas.openxmlformats.org/officeDocument/2006/relationships/slideLayout" Target="../slideLayouts/slideLayout145.xml"/><Relationship Id="rId3" Type="http://schemas.openxmlformats.org/officeDocument/2006/relationships/slideLayout" Target="../slideLayouts/slideLayout144.xml"/><Relationship Id="rId2" Type="http://schemas.openxmlformats.org/officeDocument/2006/relationships/slideLayout" Target="../slideLayouts/slideLayout143.xml"/><Relationship Id="rId1" Type="http://schemas.openxmlformats.org/officeDocument/2006/relationships/slideLayout" Target="../slideLayouts/slideLayout142.xml"/></Relationships>
</file>

<file path=ppt/slideMasters/_rels/slideMaster29.xml.rels><?xml version="1.0" encoding="UTF-8" standalone="yes"?>
<Relationships xmlns="http://schemas.openxmlformats.org/package/2006/relationships"><Relationship Id="rId6" Type="http://schemas.openxmlformats.org/officeDocument/2006/relationships/theme" Target="../theme/theme29.xml"/><Relationship Id="rId5" Type="http://schemas.openxmlformats.org/officeDocument/2006/relationships/slideLayout" Target="../slideLayouts/slideLayout151.xml"/><Relationship Id="rId4" Type="http://schemas.openxmlformats.org/officeDocument/2006/relationships/slideLayout" Target="../slideLayouts/slideLayout150.xml"/><Relationship Id="rId3" Type="http://schemas.openxmlformats.org/officeDocument/2006/relationships/slideLayout" Target="../slideLayouts/slideLayout149.xml"/><Relationship Id="rId2" Type="http://schemas.openxmlformats.org/officeDocument/2006/relationships/slideLayout" Target="../slideLayouts/slideLayout148.xml"/><Relationship Id="rId1" Type="http://schemas.openxmlformats.org/officeDocument/2006/relationships/slideLayout" Target="../slideLayouts/slideLayout147.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30.xml.rels><?xml version="1.0" encoding="UTF-8" standalone="yes"?>
<Relationships xmlns="http://schemas.openxmlformats.org/package/2006/relationships"><Relationship Id="rId6" Type="http://schemas.openxmlformats.org/officeDocument/2006/relationships/theme" Target="../theme/theme30.xml"/><Relationship Id="rId5" Type="http://schemas.openxmlformats.org/officeDocument/2006/relationships/slideLayout" Target="../slideLayouts/slideLayout156.xml"/><Relationship Id="rId4" Type="http://schemas.openxmlformats.org/officeDocument/2006/relationships/slideLayout" Target="../slideLayouts/slideLayout155.xml"/><Relationship Id="rId3" Type="http://schemas.openxmlformats.org/officeDocument/2006/relationships/slideLayout" Target="../slideLayouts/slideLayout154.xml"/><Relationship Id="rId2" Type="http://schemas.openxmlformats.org/officeDocument/2006/relationships/slideLayout" Target="../slideLayouts/slideLayout153.xml"/><Relationship Id="rId1" Type="http://schemas.openxmlformats.org/officeDocument/2006/relationships/slideLayout" Target="../slideLayouts/slideLayout152.xml"/></Relationships>
</file>

<file path=ppt/slideMasters/_rels/slideMaster31.xml.rels><?xml version="1.0" encoding="UTF-8" standalone="yes"?>
<Relationships xmlns="http://schemas.openxmlformats.org/package/2006/relationships"><Relationship Id="rId6" Type="http://schemas.openxmlformats.org/officeDocument/2006/relationships/theme" Target="../theme/theme31.xml"/><Relationship Id="rId5" Type="http://schemas.openxmlformats.org/officeDocument/2006/relationships/slideLayout" Target="../slideLayouts/slideLayout161.xml"/><Relationship Id="rId4" Type="http://schemas.openxmlformats.org/officeDocument/2006/relationships/slideLayout" Target="../slideLayouts/slideLayout160.xml"/><Relationship Id="rId3" Type="http://schemas.openxmlformats.org/officeDocument/2006/relationships/slideLayout" Target="../slideLayouts/slideLayout159.xml"/><Relationship Id="rId2" Type="http://schemas.openxmlformats.org/officeDocument/2006/relationships/slideLayout" Target="../slideLayouts/slideLayout158.xml"/><Relationship Id="rId1" Type="http://schemas.openxmlformats.org/officeDocument/2006/relationships/slideLayout" Target="../slideLayouts/slideLayout157.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slideLayout" Target="../slideLayouts/slideLayout26.xml"/><Relationship Id="rId4" Type="http://schemas.openxmlformats.org/officeDocument/2006/relationships/slideLayout" Target="../slideLayouts/slideLayout25.xml"/><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slideLayout" Target="../slideLayouts/slideLayout31.xml"/><Relationship Id="rId4" Type="http://schemas.openxmlformats.org/officeDocument/2006/relationships/slideLayout" Target="../slideLayouts/slideLayout30.xml"/><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36.xml"/><Relationship Id="rId4" Type="http://schemas.openxmlformats.org/officeDocument/2006/relationships/slideLayout" Target="../slideLayouts/slideLayout35.xml"/><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slideLayout" Target="../slideLayouts/slideLayout51.xml"/><Relationship Id="rId4" Type="http://schemas.openxmlformats.org/officeDocument/2006/relationships/slideLayout" Target="../slideLayouts/slideLayout50.xml"/><Relationship Id="rId3" Type="http://schemas.openxmlformats.org/officeDocument/2006/relationships/slideLayout" Target="../slideLayouts/slideLayout49.xml"/><Relationship Id="rId2" Type="http://schemas.openxmlformats.org/officeDocument/2006/relationships/slideLayout" Target="../slideLayouts/slideLayout48.xml"/><Relationship Id="rId1"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30.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17.xml"/><Relationship Id="rId2" Type="http://schemas.openxmlformats.org/officeDocument/2006/relationships/image" Target="../media/image24.png"/><Relationship Id="rId1" Type="http://schemas.openxmlformats.org/officeDocument/2006/relationships/tags" Target="../tags/tag16.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45.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_rels/slide13.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6" Type="http://schemas.openxmlformats.org/officeDocument/2006/relationships/slideLayout" Target="../slideLayouts/slideLayout4.xml"/><Relationship Id="rId25" Type="http://schemas.openxmlformats.org/officeDocument/2006/relationships/tags" Target="../tags/tag46.xml"/><Relationship Id="rId24" Type="http://schemas.openxmlformats.org/officeDocument/2006/relationships/image" Target="../media/image28.jpeg"/><Relationship Id="rId23" Type="http://schemas.openxmlformats.org/officeDocument/2006/relationships/tags" Target="../tags/tag45.xml"/><Relationship Id="rId22" Type="http://schemas.openxmlformats.org/officeDocument/2006/relationships/image" Target="../media/image27.jpeg"/><Relationship Id="rId21" Type="http://schemas.openxmlformats.org/officeDocument/2006/relationships/tags" Target="../tags/tag44.xml"/><Relationship Id="rId20" Type="http://schemas.openxmlformats.org/officeDocument/2006/relationships/image" Target="../media/image26.jpeg"/><Relationship Id="rId2" Type="http://schemas.openxmlformats.org/officeDocument/2006/relationships/tags" Target="../tags/tag27.xml"/><Relationship Id="rId19" Type="http://schemas.openxmlformats.org/officeDocument/2006/relationships/tags" Target="../tags/tag43.xml"/><Relationship Id="rId18" Type="http://schemas.openxmlformats.org/officeDocument/2006/relationships/image" Target="../media/image25.jpeg"/><Relationship Id="rId17" Type="http://schemas.openxmlformats.org/officeDocument/2006/relationships/tags" Target="../tags/tag42.xml"/><Relationship Id="rId16" Type="http://schemas.openxmlformats.org/officeDocument/2006/relationships/tags" Target="../tags/tag41.xml"/><Relationship Id="rId15" Type="http://schemas.openxmlformats.org/officeDocument/2006/relationships/tags" Target="../tags/tag40.xml"/><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tags" Target="../tags/tag26.xml"/></Relationships>
</file>

<file path=ppt/slides/_rels/slide14.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2" Type="http://schemas.openxmlformats.org/officeDocument/2006/relationships/notesSlide" Target="../notesSlides/notesSlide5.xml"/><Relationship Id="rId11" Type="http://schemas.openxmlformats.org/officeDocument/2006/relationships/slideLayout" Target="../slideLayouts/slideLayout4.xml"/><Relationship Id="rId10" Type="http://schemas.openxmlformats.org/officeDocument/2006/relationships/tags" Target="../tags/tag56.xml"/><Relationship Id="rId1" Type="http://schemas.openxmlformats.org/officeDocument/2006/relationships/tags" Target="../tags/tag47.xml"/></Relationships>
</file>

<file path=ppt/slides/_rels/slide15.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9" Type="http://schemas.openxmlformats.org/officeDocument/2006/relationships/slideLayout" Target="../slideLayouts/slideLayout4.xml"/><Relationship Id="rId18" Type="http://schemas.openxmlformats.org/officeDocument/2006/relationships/tags" Target="../tags/tag70.xml"/><Relationship Id="rId17" Type="http://schemas.openxmlformats.org/officeDocument/2006/relationships/image" Target="../media/image32.jpeg"/><Relationship Id="rId16" Type="http://schemas.openxmlformats.org/officeDocument/2006/relationships/tags" Target="../tags/tag69.xml"/><Relationship Id="rId15" Type="http://schemas.openxmlformats.org/officeDocument/2006/relationships/image" Target="../media/image31.jpeg"/><Relationship Id="rId14" Type="http://schemas.openxmlformats.org/officeDocument/2006/relationships/tags" Target="../tags/tag68.xml"/><Relationship Id="rId13" Type="http://schemas.openxmlformats.org/officeDocument/2006/relationships/image" Target="../media/image30.jpeg"/><Relationship Id="rId12" Type="http://schemas.openxmlformats.org/officeDocument/2006/relationships/tags" Target="../tags/tag67.xml"/><Relationship Id="rId11" Type="http://schemas.openxmlformats.org/officeDocument/2006/relationships/image" Target="../media/image29.jpeg"/><Relationship Id="rId10" Type="http://schemas.openxmlformats.org/officeDocument/2006/relationships/tags" Target="../tags/tag66.xml"/><Relationship Id="rId1" Type="http://schemas.openxmlformats.org/officeDocument/2006/relationships/tags" Target="../tags/tag57.xml"/></Relationships>
</file>

<file path=ppt/slides/_rels/slide16.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0" Type="http://schemas.openxmlformats.org/officeDocument/2006/relationships/slideLayout" Target="../slideLayouts/slideLayout4.xml"/><Relationship Id="rId3" Type="http://schemas.openxmlformats.org/officeDocument/2006/relationships/image" Target="../media/image33.jpeg"/><Relationship Id="rId29" Type="http://schemas.openxmlformats.org/officeDocument/2006/relationships/tags" Target="../tags/tag90.xml"/><Relationship Id="rId28" Type="http://schemas.openxmlformats.org/officeDocument/2006/relationships/image" Target="../media/image41.svg"/><Relationship Id="rId27" Type="http://schemas.openxmlformats.org/officeDocument/2006/relationships/image" Target="../media/image40.png"/><Relationship Id="rId26" Type="http://schemas.openxmlformats.org/officeDocument/2006/relationships/tags" Target="../tags/tag89.xml"/><Relationship Id="rId25" Type="http://schemas.openxmlformats.org/officeDocument/2006/relationships/image" Target="../media/image39.svg"/><Relationship Id="rId24" Type="http://schemas.openxmlformats.org/officeDocument/2006/relationships/image" Target="../media/image38.png"/><Relationship Id="rId23" Type="http://schemas.openxmlformats.org/officeDocument/2006/relationships/tags" Target="../tags/tag88.xml"/><Relationship Id="rId22" Type="http://schemas.openxmlformats.org/officeDocument/2006/relationships/tags" Target="../tags/tag87.xml"/><Relationship Id="rId21" Type="http://schemas.openxmlformats.org/officeDocument/2006/relationships/tags" Target="../tags/tag86.xml"/><Relationship Id="rId20" Type="http://schemas.openxmlformats.org/officeDocument/2006/relationships/tags" Target="../tags/tag85.xml"/><Relationship Id="rId2" Type="http://schemas.openxmlformats.org/officeDocument/2006/relationships/tags" Target="../tags/tag72.xml"/><Relationship Id="rId19" Type="http://schemas.openxmlformats.org/officeDocument/2006/relationships/tags" Target="../tags/tag84.xml"/><Relationship Id="rId18" Type="http://schemas.openxmlformats.org/officeDocument/2006/relationships/tags" Target="../tags/tag83.xml"/><Relationship Id="rId17" Type="http://schemas.openxmlformats.org/officeDocument/2006/relationships/tags" Target="../tags/tag82.xml"/><Relationship Id="rId16" Type="http://schemas.openxmlformats.org/officeDocument/2006/relationships/image" Target="../media/image37.svg"/><Relationship Id="rId15" Type="http://schemas.openxmlformats.org/officeDocument/2006/relationships/image" Target="../media/image36.png"/><Relationship Id="rId14" Type="http://schemas.openxmlformats.org/officeDocument/2006/relationships/tags" Target="../tags/tag81.xml"/><Relationship Id="rId13" Type="http://schemas.openxmlformats.org/officeDocument/2006/relationships/tags" Target="../tags/tag80.xml"/><Relationship Id="rId12" Type="http://schemas.openxmlformats.org/officeDocument/2006/relationships/image" Target="../media/image35.svg"/><Relationship Id="rId11" Type="http://schemas.openxmlformats.org/officeDocument/2006/relationships/image" Target="../media/image34.png"/><Relationship Id="rId10" Type="http://schemas.openxmlformats.org/officeDocument/2006/relationships/tags" Target="../tags/tag79.xml"/><Relationship Id="rId1" Type="http://schemas.openxmlformats.org/officeDocument/2006/relationships/tags" Target="../tags/tag71.xml"/></Relationships>
</file>

<file path=ppt/slides/_rels/slide17.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3" Type="http://schemas.openxmlformats.org/officeDocument/2006/relationships/slideLayout" Target="../slideLayouts/slideLayout4.xml"/><Relationship Id="rId22" Type="http://schemas.openxmlformats.org/officeDocument/2006/relationships/tags" Target="../tags/tag112.xml"/><Relationship Id="rId21" Type="http://schemas.openxmlformats.org/officeDocument/2006/relationships/tags" Target="../tags/tag111.xml"/><Relationship Id="rId20" Type="http://schemas.openxmlformats.org/officeDocument/2006/relationships/tags" Target="../tags/tag110.xml"/><Relationship Id="rId2" Type="http://schemas.openxmlformats.org/officeDocument/2006/relationships/tags" Target="../tags/tag92.xml"/><Relationship Id="rId19" Type="http://schemas.openxmlformats.org/officeDocument/2006/relationships/tags" Target="../tags/tag109.xml"/><Relationship Id="rId18" Type="http://schemas.openxmlformats.org/officeDocument/2006/relationships/tags" Target="../tags/tag108.xml"/><Relationship Id="rId17" Type="http://schemas.openxmlformats.org/officeDocument/2006/relationships/tags" Target="../tags/tag107.xml"/><Relationship Id="rId16" Type="http://schemas.openxmlformats.org/officeDocument/2006/relationships/tags" Target="../tags/tag106.xml"/><Relationship Id="rId15" Type="http://schemas.openxmlformats.org/officeDocument/2006/relationships/tags" Target="../tags/tag105.xml"/><Relationship Id="rId14" Type="http://schemas.openxmlformats.org/officeDocument/2006/relationships/tags" Target="../tags/tag104.xml"/><Relationship Id="rId13" Type="http://schemas.openxmlformats.org/officeDocument/2006/relationships/tags" Target="../tags/tag103.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tags" Target="../tags/tag91.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image" Target="../media/image42.svg"/><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1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5.xml"/><Relationship Id="rId1" Type="http://schemas.openxmlformats.org/officeDocument/2006/relationships/image" Target="../media/image44.png"/></Relationships>
</file>

<file path=ppt/slides/_rels/slide21.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image" Target="../media/image46.jpeg"/><Relationship Id="rId7" Type="http://schemas.openxmlformats.org/officeDocument/2006/relationships/tags" Target="../tags/tag118.xml"/><Relationship Id="rId6" Type="http://schemas.openxmlformats.org/officeDocument/2006/relationships/tags" Target="../tags/tag117.xml"/><Relationship Id="rId5" Type="http://schemas.openxmlformats.org/officeDocument/2006/relationships/image" Target="../media/image45.jpeg"/><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8" Type="http://schemas.openxmlformats.org/officeDocument/2006/relationships/slideLayout" Target="../slideLayouts/slideLayout4.xml"/><Relationship Id="rId17" Type="http://schemas.openxmlformats.org/officeDocument/2006/relationships/tags" Target="../tags/tag126.xml"/><Relationship Id="rId16" Type="http://schemas.openxmlformats.org/officeDocument/2006/relationships/tags" Target="../tags/tag125.xml"/><Relationship Id="rId15" Type="http://schemas.openxmlformats.org/officeDocument/2006/relationships/tags" Target="../tags/tag124.xml"/><Relationship Id="rId14" Type="http://schemas.openxmlformats.org/officeDocument/2006/relationships/tags" Target="../tags/tag123.xml"/><Relationship Id="rId13" Type="http://schemas.openxmlformats.org/officeDocument/2006/relationships/image" Target="../media/image47.jpeg"/><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tags" Target="../tags/tag113.xml"/></Relationships>
</file>

<file path=ppt/slides/_rels/slide22.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image" Target="../media/image48.jpeg"/><Relationship Id="rId2" Type="http://schemas.openxmlformats.org/officeDocument/2006/relationships/tags" Target="../tags/tag128.xml"/><Relationship Id="rId18" Type="http://schemas.openxmlformats.org/officeDocument/2006/relationships/notesSlide" Target="../notesSlides/notesSlide9.xml"/><Relationship Id="rId17" Type="http://schemas.openxmlformats.org/officeDocument/2006/relationships/slideLayout" Target="../slideLayouts/slideLayout4.xml"/><Relationship Id="rId16" Type="http://schemas.openxmlformats.org/officeDocument/2006/relationships/tags" Target="../tags/tag141.xml"/><Relationship Id="rId15" Type="http://schemas.openxmlformats.org/officeDocument/2006/relationships/tags" Target="../tags/tag140.xml"/><Relationship Id="rId14" Type="http://schemas.openxmlformats.org/officeDocument/2006/relationships/tags" Target="../tags/tag139.xml"/><Relationship Id="rId13" Type="http://schemas.openxmlformats.org/officeDocument/2006/relationships/tags" Target="../tags/tag138.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tags" Target="../tags/tag127.xml"/></Relationships>
</file>

<file path=ppt/slides/_rels/slide23.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2" Type="http://schemas.openxmlformats.org/officeDocument/2006/relationships/slideLayout" Target="../slideLayouts/slideLayout4.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tags" Target="../tags/tag142.xml"/></Relationships>
</file>

<file path=ppt/slides/_rels/slide24.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image" Target="../media/image49.jpeg"/><Relationship Id="rId2" Type="http://schemas.openxmlformats.org/officeDocument/2006/relationships/tags" Target="../tags/tag154.xml"/><Relationship Id="rId14" Type="http://schemas.openxmlformats.org/officeDocument/2006/relationships/notesSlide" Target="../notesSlides/notesSlide10.xml"/><Relationship Id="rId13" Type="http://schemas.openxmlformats.org/officeDocument/2006/relationships/slideLayout" Target="../slideLayouts/slideLayout4.xml"/><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tags" Target="../tags/tag153.xml"/></Relationships>
</file>

<file path=ppt/slides/_rels/slide25.xml.rels><?xml version="1.0" encoding="UTF-8" standalone="yes"?>
<Relationships xmlns="http://schemas.openxmlformats.org/package/2006/relationships"><Relationship Id="rId9" Type="http://schemas.openxmlformats.org/officeDocument/2006/relationships/image" Target="../media/image50.jpeg"/><Relationship Id="rId8" Type="http://schemas.openxmlformats.org/officeDocument/2006/relationships/tags" Target="../tags/tag171.xml"/><Relationship Id="rId7" Type="http://schemas.openxmlformats.org/officeDocument/2006/relationships/tags" Target="../tags/tag170.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5" Type="http://schemas.openxmlformats.org/officeDocument/2006/relationships/slideLayout" Target="../slideLayouts/slideLayout4.xml"/><Relationship Id="rId14" Type="http://schemas.openxmlformats.org/officeDocument/2006/relationships/tags" Target="../tags/tag174.xml"/><Relationship Id="rId13" Type="http://schemas.openxmlformats.org/officeDocument/2006/relationships/image" Target="../media/image52.jpeg"/><Relationship Id="rId12" Type="http://schemas.openxmlformats.org/officeDocument/2006/relationships/tags" Target="../tags/tag173.xml"/><Relationship Id="rId11" Type="http://schemas.openxmlformats.org/officeDocument/2006/relationships/image" Target="../media/image51.jpeg"/><Relationship Id="rId10" Type="http://schemas.openxmlformats.org/officeDocument/2006/relationships/tags" Target="../tags/tag172.xml"/><Relationship Id="rId1" Type="http://schemas.openxmlformats.org/officeDocument/2006/relationships/tags" Target="../tags/tag16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0.xml"/><Relationship Id="rId1" Type="http://schemas.openxmlformats.org/officeDocument/2006/relationships/image" Target="../media/image53.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5.xml"/><Relationship Id="rId1" Type="http://schemas.openxmlformats.org/officeDocument/2006/relationships/image" Target="../media/image54.png"/></Relationships>
</file>

<file path=ppt/slides/_rels/slide28.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5" Type="http://schemas.openxmlformats.org/officeDocument/2006/relationships/notesSlide" Target="../notesSlides/notesSlide13.xml"/><Relationship Id="rId24" Type="http://schemas.openxmlformats.org/officeDocument/2006/relationships/slideLayout" Target="../slideLayouts/slideLayout60.xml"/><Relationship Id="rId23" Type="http://schemas.openxmlformats.org/officeDocument/2006/relationships/tags" Target="../tags/tag197.xml"/><Relationship Id="rId22" Type="http://schemas.openxmlformats.org/officeDocument/2006/relationships/tags" Target="../tags/tag196.xml"/><Relationship Id="rId21" Type="http://schemas.openxmlformats.org/officeDocument/2006/relationships/tags" Target="../tags/tag195.xml"/><Relationship Id="rId20" Type="http://schemas.openxmlformats.org/officeDocument/2006/relationships/tags" Target="../tags/tag194.xml"/><Relationship Id="rId2" Type="http://schemas.openxmlformats.org/officeDocument/2006/relationships/tags" Target="../tags/tag176.xml"/><Relationship Id="rId19" Type="http://schemas.openxmlformats.org/officeDocument/2006/relationships/tags" Target="../tags/tag193.xml"/><Relationship Id="rId18" Type="http://schemas.openxmlformats.org/officeDocument/2006/relationships/tags" Target="../tags/tag192.xml"/><Relationship Id="rId17" Type="http://schemas.openxmlformats.org/officeDocument/2006/relationships/tags" Target="../tags/tag191.xml"/><Relationship Id="rId16" Type="http://schemas.openxmlformats.org/officeDocument/2006/relationships/tags" Target="../tags/tag190.xml"/><Relationship Id="rId15" Type="http://schemas.openxmlformats.org/officeDocument/2006/relationships/tags" Target="../tags/tag189.xml"/><Relationship Id="rId14" Type="http://schemas.openxmlformats.org/officeDocument/2006/relationships/tags" Target="../tags/tag188.xml"/><Relationship Id="rId13" Type="http://schemas.openxmlformats.org/officeDocument/2006/relationships/tags" Target="../tags/tag187.xml"/><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tags" Target="../tags/tag175.xml"/></Relationships>
</file>

<file path=ppt/slides/_rels/slide29.xml.rels><?xml version="1.0" encoding="UTF-8" standalone="yes"?>
<Relationships xmlns="http://schemas.openxmlformats.org/package/2006/relationships"><Relationship Id="rId9" Type="http://schemas.openxmlformats.org/officeDocument/2006/relationships/tags" Target="../tags/tag205.xml"/><Relationship Id="rId8" Type="http://schemas.openxmlformats.org/officeDocument/2006/relationships/tags" Target="../tags/tag204.xml"/><Relationship Id="rId7" Type="http://schemas.openxmlformats.org/officeDocument/2006/relationships/tags" Target="../tags/tag203.xml"/><Relationship Id="rId6" Type="http://schemas.openxmlformats.org/officeDocument/2006/relationships/tags" Target="../tags/tag202.xml"/><Relationship Id="rId5" Type="http://schemas.openxmlformats.org/officeDocument/2006/relationships/tags" Target="../tags/tag201.xml"/><Relationship Id="rId4" Type="http://schemas.openxmlformats.org/officeDocument/2006/relationships/tags" Target="../tags/tag200.xml"/><Relationship Id="rId30" Type="http://schemas.openxmlformats.org/officeDocument/2006/relationships/slideLayout" Target="../slideLayouts/slideLayout4.xml"/><Relationship Id="rId3" Type="http://schemas.openxmlformats.org/officeDocument/2006/relationships/image" Target="../media/image55.jpeg"/><Relationship Id="rId29" Type="http://schemas.openxmlformats.org/officeDocument/2006/relationships/tags" Target="../tags/tag217.xml"/><Relationship Id="rId28" Type="http://schemas.openxmlformats.org/officeDocument/2006/relationships/image" Target="../media/image41.svg"/><Relationship Id="rId27" Type="http://schemas.openxmlformats.org/officeDocument/2006/relationships/image" Target="../media/image40.png"/><Relationship Id="rId26" Type="http://schemas.openxmlformats.org/officeDocument/2006/relationships/tags" Target="../tags/tag216.xml"/><Relationship Id="rId25" Type="http://schemas.openxmlformats.org/officeDocument/2006/relationships/image" Target="../media/image39.svg"/><Relationship Id="rId24" Type="http://schemas.openxmlformats.org/officeDocument/2006/relationships/image" Target="../media/image38.png"/><Relationship Id="rId23" Type="http://schemas.openxmlformats.org/officeDocument/2006/relationships/tags" Target="../tags/tag215.xml"/><Relationship Id="rId22" Type="http://schemas.openxmlformats.org/officeDocument/2006/relationships/tags" Target="../tags/tag214.xml"/><Relationship Id="rId21" Type="http://schemas.openxmlformats.org/officeDocument/2006/relationships/tags" Target="../tags/tag213.xml"/><Relationship Id="rId20" Type="http://schemas.openxmlformats.org/officeDocument/2006/relationships/tags" Target="../tags/tag212.xml"/><Relationship Id="rId2" Type="http://schemas.openxmlformats.org/officeDocument/2006/relationships/tags" Target="../tags/tag199.xml"/><Relationship Id="rId19" Type="http://schemas.openxmlformats.org/officeDocument/2006/relationships/tags" Target="../tags/tag211.xml"/><Relationship Id="rId18" Type="http://schemas.openxmlformats.org/officeDocument/2006/relationships/tags" Target="../tags/tag210.xml"/><Relationship Id="rId17" Type="http://schemas.openxmlformats.org/officeDocument/2006/relationships/tags" Target="../tags/tag209.xml"/><Relationship Id="rId16" Type="http://schemas.openxmlformats.org/officeDocument/2006/relationships/image" Target="../media/image37.svg"/><Relationship Id="rId15" Type="http://schemas.openxmlformats.org/officeDocument/2006/relationships/image" Target="../media/image36.png"/><Relationship Id="rId14" Type="http://schemas.openxmlformats.org/officeDocument/2006/relationships/tags" Target="../tags/tag208.xml"/><Relationship Id="rId13" Type="http://schemas.openxmlformats.org/officeDocument/2006/relationships/tags" Target="../tags/tag207.xml"/><Relationship Id="rId12" Type="http://schemas.openxmlformats.org/officeDocument/2006/relationships/image" Target="../media/image35.svg"/><Relationship Id="rId11" Type="http://schemas.openxmlformats.org/officeDocument/2006/relationships/image" Target="../media/image34.png"/><Relationship Id="rId10" Type="http://schemas.openxmlformats.org/officeDocument/2006/relationships/tags" Target="../tags/tag206.xml"/><Relationship Id="rId1" Type="http://schemas.openxmlformats.org/officeDocument/2006/relationships/tags" Target="../tags/tag19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30.xml.rels><?xml version="1.0" encoding="UTF-8" standalone="yes"?>
<Relationships xmlns="http://schemas.openxmlformats.org/package/2006/relationships"><Relationship Id="rId9" Type="http://schemas.openxmlformats.org/officeDocument/2006/relationships/tags" Target="../tags/tag226.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9" Type="http://schemas.openxmlformats.org/officeDocument/2006/relationships/slideLayout" Target="../slideLayouts/slideLayout4.xml"/><Relationship Id="rId18" Type="http://schemas.openxmlformats.org/officeDocument/2006/relationships/tags" Target="../tags/tag231.xml"/><Relationship Id="rId17" Type="http://schemas.openxmlformats.org/officeDocument/2006/relationships/image" Target="../media/image59.jpeg"/><Relationship Id="rId16" Type="http://schemas.openxmlformats.org/officeDocument/2006/relationships/tags" Target="../tags/tag230.xml"/><Relationship Id="rId15" Type="http://schemas.openxmlformats.org/officeDocument/2006/relationships/image" Target="../media/image58.jpeg"/><Relationship Id="rId14" Type="http://schemas.openxmlformats.org/officeDocument/2006/relationships/tags" Target="../tags/tag229.xml"/><Relationship Id="rId13" Type="http://schemas.openxmlformats.org/officeDocument/2006/relationships/image" Target="../media/image57.jpeg"/><Relationship Id="rId12" Type="http://schemas.openxmlformats.org/officeDocument/2006/relationships/tags" Target="../tags/tag228.xml"/><Relationship Id="rId11" Type="http://schemas.openxmlformats.org/officeDocument/2006/relationships/image" Target="../media/image56.jpeg"/><Relationship Id="rId10" Type="http://schemas.openxmlformats.org/officeDocument/2006/relationships/tags" Target="../tags/tag227.xml"/><Relationship Id="rId1" Type="http://schemas.openxmlformats.org/officeDocument/2006/relationships/tags" Target="../tags/tag218.xml"/></Relationships>
</file>

<file path=ppt/slides/_rels/slide31.xml.rels><?xml version="1.0" encoding="UTF-8" standalone="yes"?>
<Relationships xmlns="http://schemas.openxmlformats.org/package/2006/relationships"><Relationship Id="rId9" Type="http://schemas.openxmlformats.org/officeDocument/2006/relationships/tags" Target="../tags/tag239.xml"/><Relationship Id="rId8" Type="http://schemas.openxmlformats.org/officeDocument/2006/relationships/tags" Target="../tags/tag238.xml"/><Relationship Id="rId7" Type="http://schemas.openxmlformats.org/officeDocument/2006/relationships/tags" Target="../tags/tag237.xml"/><Relationship Id="rId6" Type="http://schemas.openxmlformats.org/officeDocument/2006/relationships/tags" Target="../tags/tag236.xml"/><Relationship Id="rId5" Type="http://schemas.openxmlformats.org/officeDocument/2006/relationships/tags" Target="../tags/tag235.xml"/><Relationship Id="rId4" Type="http://schemas.openxmlformats.org/officeDocument/2006/relationships/tags" Target="../tags/tag234.xml"/><Relationship Id="rId3" Type="http://schemas.openxmlformats.org/officeDocument/2006/relationships/image" Target="../media/image60.png"/><Relationship Id="rId2" Type="http://schemas.openxmlformats.org/officeDocument/2006/relationships/tags" Target="../tags/tag233.xml"/><Relationship Id="rId18" Type="http://schemas.openxmlformats.org/officeDocument/2006/relationships/notesSlide" Target="../notesSlides/notesSlide14.xml"/><Relationship Id="rId17" Type="http://schemas.openxmlformats.org/officeDocument/2006/relationships/slideLayout" Target="../slideLayouts/slideLayout4.xml"/><Relationship Id="rId16" Type="http://schemas.openxmlformats.org/officeDocument/2006/relationships/tags" Target="../tags/tag246.xml"/><Relationship Id="rId15" Type="http://schemas.openxmlformats.org/officeDocument/2006/relationships/tags" Target="../tags/tag245.xml"/><Relationship Id="rId14" Type="http://schemas.openxmlformats.org/officeDocument/2006/relationships/tags" Target="../tags/tag244.xml"/><Relationship Id="rId13" Type="http://schemas.openxmlformats.org/officeDocument/2006/relationships/tags" Target="../tags/tag243.xml"/><Relationship Id="rId12" Type="http://schemas.openxmlformats.org/officeDocument/2006/relationships/tags" Target="../tags/tag242.xml"/><Relationship Id="rId11" Type="http://schemas.openxmlformats.org/officeDocument/2006/relationships/tags" Target="../tags/tag241.xml"/><Relationship Id="rId10" Type="http://schemas.openxmlformats.org/officeDocument/2006/relationships/tags" Target="../tags/tag240.xml"/><Relationship Id="rId1" Type="http://schemas.openxmlformats.org/officeDocument/2006/relationships/tags" Target="../tags/tag232.xml"/></Relationships>
</file>

<file path=ppt/slides/_rels/slide32.xml.rels><?xml version="1.0" encoding="UTF-8" standalone="yes"?>
<Relationships xmlns="http://schemas.openxmlformats.org/package/2006/relationships"><Relationship Id="rId9" Type="http://schemas.openxmlformats.org/officeDocument/2006/relationships/tags" Target="../tags/tag255.xml"/><Relationship Id="rId8" Type="http://schemas.openxmlformats.org/officeDocument/2006/relationships/tags" Target="../tags/tag254.xml"/><Relationship Id="rId7" Type="http://schemas.openxmlformats.org/officeDocument/2006/relationships/tags" Target="../tags/tag253.xml"/><Relationship Id="rId6" Type="http://schemas.openxmlformats.org/officeDocument/2006/relationships/tags" Target="../tags/tag252.xml"/><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tags" Target="../tags/tag249.xml"/><Relationship Id="rId2" Type="http://schemas.openxmlformats.org/officeDocument/2006/relationships/tags" Target="../tags/tag248.xml"/><Relationship Id="rId12" Type="http://schemas.openxmlformats.org/officeDocument/2006/relationships/slideLayout" Target="../slideLayouts/slideLayout4.xml"/><Relationship Id="rId11" Type="http://schemas.openxmlformats.org/officeDocument/2006/relationships/tags" Target="../tags/tag257.xml"/><Relationship Id="rId10" Type="http://schemas.openxmlformats.org/officeDocument/2006/relationships/tags" Target="../tags/tag256.xml"/><Relationship Id="rId1" Type="http://schemas.openxmlformats.org/officeDocument/2006/relationships/tags" Target="../tags/tag247.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3.xml"/><Relationship Id="rId2" Type="http://schemas.openxmlformats.org/officeDocument/2006/relationships/image" Target="../media/image61.svg"/><Relationship Id="rId1" Type="http://schemas.openxmlformats.org/officeDocument/2006/relationships/image" Target="../media/image18.pn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65.xml"/><Relationship Id="rId3" Type="http://schemas.openxmlformats.org/officeDocument/2006/relationships/tags" Target="../tags/tag259.xml"/><Relationship Id="rId2" Type="http://schemas.openxmlformats.org/officeDocument/2006/relationships/image" Target="../media/image62.png"/><Relationship Id="rId1" Type="http://schemas.openxmlformats.org/officeDocument/2006/relationships/tags" Target="../tags/tag258.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70.xml"/><Relationship Id="rId3" Type="http://schemas.openxmlformats.org/officeDocument/2006/relationships/tags" Target="../tags/tag261.xml"/><Relationship Id="rId2" Type="http://schemas.openxmlformats.org/officeDocument/2006/relationships/image" Target="../media/image63.png"/><Relationship Id="rId1" Type="http://schemas.openxmlformats.org/officeDocument/2006/relationships/tags" Target="../tags/tag260.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75.xml"/><Relationship Id="rId3" Type="http://schemas.openxmlformats.org/officeDocument/2006/relationships/tags" Target="../tags/tag263.xml"/><Relationship Id="rId2" Type="http://schemas.openxmlformats.org/officeDocument/2006/relationships/image" Target="../media/image64.png"/><Relationship Id="rId1" Type="http://schemas.openxmlformats.org/officeDocument/2006/relationships/tags" Target="../tags/tag262.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80.xml"/><Relationship Id="rId3" Type="http://schemas.openxmlformats.org/officeDocument/2006/relationships/tags" Target="../tags/tag265.xml"/><Relationship Id="rId2" Type="http://schemas.openxmlformats.org/officeDocument/2006/relationships/image" Target="../media/image65.png"/><Relationship Id="rId1" Type="http://schemas.openxmlformats.org/officeDocument/2006/relationships/tags" Target="../tags/tag264.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85.xml"/><Relationship Id="rId3" Type="http://schemas.openxmlformats.org/officeDocument/2006/relationships/tags" Target="../tags/tag267.xml"/><Relationship Id="rId2" Type="http://schemas.openxmlformats.org/officeDocument/2006/relationships/image" Target="../media/image66.png"/><Relationship Id="rId1" Type="http://schemas.openxmlformats.org/officeDocument/2006/relationships/tags" Target="../tags/tag266.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90.xml"/><Relationship Id="rId3" Type="http://schemas.openxmlformats.org/officeDocument/2006/relationships/tags" Target="../tags/tag269.xml"/><Relationship Id="rId2" Type="http://schemas.openxmlformats.org/officeDocument/2006/relationships/image" Target="../media/image67.png"/><Relationship Id="rId1" Type="http://schemas.openxmlformats.org/officeDocument/2006/relationships/tags" Target="../tags/tag26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9" Type="http://schemas.openxmlformats.org/officeDocument/2006/relationships/tags" Target="../tags/tag278.xml"/><Relationship Id="rId8" Type="http://schemas.openxmlformats.org/officeDocument/2006/relationships/tags" Target="../tags/tag277.xml"/><Relationship Id="rId7" Type="http://schemas.openxmlformats.org/officeDocument/2006/relationships/tags" Target="../tags/tag276.xml"/><Relationship Id="rId6" Type="http://schemas.openxmlformats.org/officeDocument/2006/relationships/tags" Target="../tags/tag275.xml"/><Relationship Id="rId5" Type="http://schemas.openxmlformats.org/officeDocument/2006/relationships/tags" Target="../tags/tag274.xml"/><Relationship Id="rId4" Type="http://schemas.openxmlformats.org/officeDocument/2006/relationships/tags" Target="../tags/tag273.xml"/><Relationship Id="rId3" Type="http://schemas.openxmlformats.org/officeDocument/2006/relationships/tags" Target="../tags/tag272.xml"/><Relationship Id="rId25" Type="http://schemas.openxmlformats.org/officeDocument/2006/relationships/slideLayout" Target="../slideLayouts/slideLayout95.xml"/><Relationship Id="rId24" Type="http://schemas.openxmlformats.org/officeDocument/2006/relationships/tags" Target="../tags/tag291.xml"/><Relationship Id="rId23" Type="http://schemas.openxmlformats.org/officeDocument/2006/relationships/tags" Target="../tags/tag290.xml"/><Relationship Id="rId22" Type="http://schemas.openxmlformats.org/officeDocument/2006/relationships/tags" Target="../tags/tag289.xml"/><Relationship Id="rId21" Type="http://schemas.openxmlformats.org/officeDocument/2006/relationships/image" Target="../media/image69.svg"/><Relationship Id="rId20" Type="http://schemas.openxmlformats.org/officeDocument/2006/relationships/image" Target="../media/image68.png"/><Relationship Id="rId2" Type="http://schemas.openxmlformats.org/officeDocument/2006/relationships/tags" Target="../tags/tag271.xml"/><Relationship Id="rId19" Type="http://schemas.openxmlformats.org/officeDocument/2006/relationships/tags" Target="../tags/tag288.xml"/><Relationship Id="rId18" Type="http://schemas.openxmlformats.org/officeDocument/2006/relationships/tags" Target="../tags/tag287.xml"/><Relationship Id="rId17" Type="http://schemas.openxmlformats.org/officeDocument/2006/relationships/tags" Target="../tags/tag286.xml"/><Relationship Id="rId16" Type="http://schemas.openxmlformats.org/officeDocument/2006/relationships/tags" Target="../tags/tag285.xml"/><Relationship Id="rId15" Type="http://schemas.openxmlformats.org/officeDocument/2006/relationships/tags" Target="../tags/tag284.xml"/><Relationship Id="rId14" Type="http://schemas.openxmlformats.org/officeDocument/2006/relationships/tags" Target="../tags/tag283.xml"/><Relationship Id="rId13" Type="http://schemas.openxmlformats.org/officeDocument/2006/relationships/tags" Target="../tags/tag282.xml"/><Relationship Id="rId12" Type="http://schemas.openxmlformats.org/officeDocument/2006/relationships/tags" Target="../tags/tag281.xml"/><Relationship Id="rId11" Type="http://schemas.openxmlformats.org/officeDocument/2006/relationships/tags" Target="../tags/tag280.xml"/><Relationship Id="rId10" Type="http://schemas.openxmlformats.org/officeDocument/2006/relationships/tags" Target="../tags/tag279.xml"/><Relationship Id="rId1" Type="http://schemas.openxmlformats.org/officeDocument/2006/relationships/tags" Target="../tags/tag270.xml"/></Relationships>
</file>

<file path=ppt/slides/_rels/slide41.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4.xml"/><Relationship Id="rId4" Type="http://schemas.openxmlformats.org/officeDocument/2006/relationships/tags" Target="../tags/tag294.xml"/><Relationship Id="rId3" Type="http://schemas.openxmlformats.org/officeDocument/2006/relationships/image" Target="../media/image70.jpeg"/><Relationship Id="rId2" Type="http://schemas.openxmlformats.org/officeDocument/2006/relationships/tags" Target="../tags/tag293.xml"/><Relationship Id="rId1" Type="http://schemas.openxmlformats.org/officeDocument/2006/relationships/tags" Target="../tags/tag292.xml"/></Relationships>
</file>

<file path=ppt/slides/_rels/slide42.xml.rels><?xml version="1.0" encoding="UTF-8" standalone="yes"?>
<Relationships xmlns="http://schemas.openxmlformats.org/package/2006/relationships"><Relationship Id="rId9" Type="http://schemas.openxmlformats.org/officeDocument/2006/relationships/tags" Target="../tags/tag303.xml"/><Relationship Id="rId8" Type="http://schemas.openxmlformats.org/officeDocument/2006/relationships/tags" Target="../tags/tag302.xml"/><Relationship Id="rId7" Type="http://schemas.openxmlformats.org/officeDocument/2006/relationships/tags" Target="../tags/tag301.xml"/><Relationship Id="rId6" Type="http://schemas.openxmlformats.org/officeDocument/2006/relationships/tags" Target="../tags/tag300.xml"/><Relationship Id="rId5" Type="http://schemas.openxmlformats.org/officeDocument/2006/relationships/tags" Target="../tags/tag299.xml"/><Relationship Id="rId4" Type="http://schemas.openxmlformats.org/officeDocument/2006/relationships/tags" Target="../tags/tag298.xml"/><Relationship Id="rId3" Type="http://schemas.openxmlformats.org/officeDocument/2006/relationships/tags" Target="../tags/tag297.xml"/><Relationship Id="rId27" Type="http://schemas.openxmlformats.org/officeDocument/2006/relationships/slideLayout" Target="../slideLayouts/slideLayout4.xml"/><Relationship Id="rId26" Type="http://schemas.openxmlformats.org/officeDocument/2006/relationships/tags" Target="../tags/tag314.xml"/><Relationship Id="rId25" Type="http://schemas.openxmlformats.org/officeDocument/2006/relationships/image" Target="../media/image76.svg"/><Relationship Id="rId24" Type="http://schemas.openxmlformats.org/officeDocument/2006/relationships/image" Target="../media/image75.png"/><Relationship Id="rId23" Type="http://schemas.openxmlformats.org/officeDocument/2006/relationships/tags" Target="../tags/tag313.xml"/><Relationship Id="rId22" Type="http://schemas.openxmlformats.org/officeDocument/2006/relationships/image" Target="../media/image74.svg"/><Relationship Id="rId21" Type="http://schemas.openxmlformats.org/officeDocument/2006/relationships/image" Target="../media/image73.png"/><Relationship Id="rId20" Type="http://schemas.openxmlformats.org/officeDocument/2006/relationships/tags" Target="../tags/tag312.xml"/><Relationship Id="rId2" Type="http://schemas.openxmlformats.org/officeDocument/2006/relationships/tags" Target="../tags/tag296.xml"/><Relationship Id="rId19" Type="http://schemas.openxmlformats.org/officeDocument/2006/relationships/image" Target="../media/image72.svg"/><Relationship Id="rId18" Type="http://schemas.openxmlformats.org/officeDocument/2006/relationships/image" Target="../media/image71.png"/><Relationship Id="rId17" Type="http://schemas.openxmlformats.org/officeDocument/2006/relationships/tags" Target="../tags/tag311.xml"/><Relationship Id="rId16" Type="http://schemas.openxmlformats.org/officeDocument/2006/relationships/tags" Target="../tags/tag310.xml"/><Relationship Id="rId15" Type="http://schemas.openxmlformats.org/officeDocument/2006/relationships/tags" Target="../tags/tag309.xml"/><Relationship Id="rId14" Type="http://schemas.openxmlformats.org/officeDocument/2006/relationships/tags" Target="../tags/tag308.xml"/><Relationship Id="rId13" Type="http://schemas.openxmlformats.org/officeDocument/2006/relationships/tags" Target="../tags/tag307.xml"/><Relationship Id="rId12" Type="http://schemas.openxmlformats.org/officeDocument/2006/relationships/tags" Target="../tags/tag306.xml"/><Relationship Id="rId11" Type="http://schemas.openxmlformats.org/officeDocument/2006/relationships/tags" Target="../tags/tag305.xml"/><Relationship Id="rId10" Type="http://schemas.openxmlformats.org/officeDocument/2006/relationships/tags" Target="../tags/tag304.xml"/><Relationship Id="rId1" Type="http://schemas.openxmlformats.org/officeDocument/2006/relationships/tags" Target="../tags/tag295.xml"/></Relationships>
</file>

<file path=ppt/slides/_rels/slide43.xml.rels><?xml version="1.0" encoding="UTF-8" standalone="yes"?>
<Relationships xmlns="http://schemas.openxmlformats.org/package/2006/relationships"><Relationship Id="rId9" Type="http://schemas.openxmlformats.org/officeDocument/2006/relationships/tags" Target="../tags/tag322.xml"/><Relationship Id="rId8" Type="http://schemas.openxmlformats.org/officeDocument/2006/relationships/tags" Target="../tags/tag321.xml"/><Relationship Id="rId7" Type="http://schemas.openxmlformats.org/officeDocument/2006/relationships/tags" Target="../tags/tag320.xml"/><Relationship Id="rId6" Type="http://schemas.openxmlformats.org/officeDocument/2006/relationships/tags" Target="../tags/tag319.xml"/><Relationship Id="rId5" Type="http://schemas.openxmlformats.org/officeDocument/2006/relationships/tags" Target="../tags/tag318.xml"/><Relationship Id="rId4" Type="http://schemas.openxmlformats.org/officeDocument/2006/relationships/tags" Target="../tags/tag317.xml"/><Relationship Id="rId3" Type="http://schemas.openxmlformats.org/officeDocument/2006/relationships/image" Target="../media/image77.jpeg"/><Relationship Id="rId2" Type="http://schemas.openxmlformats.org/officeDocument/2006/relationships/tags" Target="../tags/tag316.xml"/><Relationship Id="rId19" Type="http://schemas.openxmlformats.org/officeDocument/2006/relationships/notesSlide" Target="../notesSlides/notesSlide17.xml"/><Relationship Id="rId18" Type="http://schemas.openxmlformats.org/officeDocument/2006/relationships/slideLayout" Target="../slideLayouts/slideLayout4.xml"/><Relationship Id="rId17" Type="http://schemas.openxmlformats.org/officeDocument/2006/relationships/tags" Target="../tags/tag330.xml"/><Relationship Id="rId16" Type="http://schemas.openxmlformats.org/officeDocument/2006/relationships/tags" Target="../tags/tag329.xml"/><Relationship Id="rId15" Type="http://schemas.openxmlformats.org/officeDocument/2006/relationships/tags" Target="../tags/tag328.xml"/><Relationship Id="rId14" Type="http://schemas.openxmlformats.org/officeDocument/2006/relationships/tags" Target="../tags/tag327.xml"/><Relationship Id="rId13" Type="http://schemas.openxmlformats.org/officeDocument/2006/relationships/tags" Target="../tags/tag326.xml"/><Relationship Id="rId12" Type="http://schemas.openxmlformats.org/officeDocument/2006/relationships/tags" Target="../tags/tag325.xml"/><Relationship Id="rId11" Type="http://schemas.openxmlformats.org/officeDocument/2006/relationships/tags" Target="../tags/tag324.xml"/><Relationship Id="rId10" Type="http://schemas.openxmlformats.org/officeDocument/2006/relationships/tags" Target="../tags/tag323.xml"/><Relationship Id="rId1" Type="http://schemas.openxmlformats.org/officeDocument/2006/relationships/tags" Target="../tags/tag315.xml"/></Relationships>
</file>

<file path=ppt/slides/_rels/slide44.xml.rels><?xml version="1.0" encoding="UTF-8" standalone="yes"?>
<Relationships xmlns="http://schemas.openxmlformats.org/package/2006/relationships"><Relationship Id="rId9" Type="http://schemas.openxmlformats.org/officeDocument/2006/relationships/tags" Target="../tags/tag337.xml"/><Relationship Id="rId8" Type="http://schemas.openxmlformats.org/officeDocument/2006/relationships/image" Target="../media/image79.jpeg"/><Relationship Id="rId7" Type="http://schemas.openxmlformats.org/officeDocument/2006/relationships/tags" Target="../tags/tag336.xml"/><Relationship Id="rId6" Type="http://schemas.openxmlformats.org/officeDocument/2006/relationships/tags" Target="../tags/tag335.xml"/><Relationship Id="rId5" Type="http://schemas.openxmlformats.org/officeDocument/2006/relationships/image" Target="../media/image78.jpeg"/><Relationship Id="rId4" Type="http://schemas.openxmlformats.org/officeDocument/2006/relationships/tags" Target="../tags/tag334.xml"/><Relationship Id="rId3" Type="http://schemas.openxmlformats.org/officeDocument/2006/relationships/tags" Target="../tags/tag333.xml"/><Relationship Id="rId2" Type="http://schemas.openxmlformats.org/officeDocument/2006/relationships/tags" Target="../tags/tag332.xml"/><Relationship Id="rId18" Type="http://schemas.openxmlformats.org/officeDocument/2006/relationships/slideLayout" Target="../slideLayouts/slideLayout4.xml"/><Relationship Id="rId17" Type="http://schemas.openxmlformats.org/officeDocument/2006/relationships/tags" Target="../tags/tag344.xml"/><Relationship Id="rId16" Type="http://schemas.openxmlformats.org/officeDocument/2006/relationships/tags" Target="../tags/tag343.xml"/><Relationship Id="rId15" Type="http://schemas.openxmlformats.org/officeDocument/2006/relationships/tags" Target="../tags/tag342.xml"/><Relationship Id="rId14" Type="http://schemas.openxmlformats.org/officeDocument/2006/relationships/tags" Target="../tags/tag341.xml"/><Relationship Id="rId13" Type="http://schemas.openxmlformats.org/officeDocument/2006/relationships/image" Target="../media/image80.jpeg"/><Relationship Id="rId12" Type="http://schemas.openxmlformats.org/officeDocument/2006/relationships/tags" Target="../tags/tag340.xml"/><Relationship Id="rId11" Type="http://schemas.openxmlformats.org/officeDocument/2006/relationships/tags" Target="../tags/tag339.xml"/><Relationship Id="rId10" Type="http://schemas.openxmlformats.org/officeDocument/2006/relationships/tags" Target="../tags/tag338.xml"/><Relationship Id="rId1" Type="http://schemas.openxmlformats.org/officeDocument/2006/relationships/tags" Target="../tags/tag331.xml"/></Relationships>
</file>

<file path=ppt/slides/_rels/slide45.xml.rels><?xml version="1.0" encoding="UTF-8" standalone="yes"?>
<Relationships xmlns="http://schemas.openxmlformats.org/package/2006/relationships"><Relationship Id="rId9" Type="http://schemas.openxmlformats.org/officeDocument/2006/relationships/tags" Target="../tags/tag352.xml"/><Relationship Id="rId8" Type="http://schemas.openxmlformats.org/officeDocument/2006/relationships/tags" Target="../tags/tag351.xml"/><Relationship Id="rId7" Type="http://schemas.openxmlformats.org/officeDocument/2006/relationships/tags" Target="../tags/tag350.xml"/><Relationship Id="rId6" Type="http://schemas.openxmlformats.org/officeDocument/2006/relationships/tags" Target="../tags/tag349.xml"/><Relationship Id="rId5" Type="http://schemas.openxmlformats.org/officeDocument/2006/relationships/tags" Target="../tags/tag348.xml"/><Relationship Id="rId4" Type="http://schemas.openxmlformats.org/officeDocument/2006/relationships/tags" Target="../tags/tag347.xml"/><Relationship Id="rId3" Type="http://schemas.openxmlformats.org/officeDocument/2006/relationships/image" Target="../media/image81.jpeg"/><Relationship Id="rId2" Type="http://schemas.openxmlformats.org/officeDocument/2006/relationships/tags" Target="../tags/tag346.xml"/><Relationship Id="rId19" Type="http://schemas.openxmlformats.org/officeDocument/2006/relationships/notesSlide" Target="../notesSlides/notesSlide18.xml"/><Relationship Id="rId18" Type="http://schemas.openxmlformats.org/officeDocument/2006/relationships/slideLayout" Target="../slideLayouts/slideLayout4.xml"/><Relationship Id="rId17" Type="http://schemas.openxmlformats.org/officeDocument/2006/relationships/tags" Target="../tags/tag360.xml"/><Relationship Id="rId16" Type="http://schemas.openxmlformats.org/officeDocument/2006/relationships/tags" Target="../tags/tag359.xml"/><Relationship Id="rId15" Type="http://schemas.openxmlformats.org/officeDocument/2006/relationships/tags" Target="../tags/tag358.xml"/><Relationship Id="rId14" Type="http://schemas.openxmlformats.org/officeDocument/2006/relationships/tags" Target="../tags/tag357.xml"/><Relationship Id="rId13" Type="http://schemas.openxmlformats.org/officeDocument/2006/relationships/tags" Target="../tags/tag356.xml"/><Relationship Id="rId12" Type="http://schemas.openxmlformats.org/officeDocument/2006/relationships/tags" Target="../tags/tag355.xml"/><Relationship Id="rId11" Type="http://schemas.openxmlformats.org/officeDocument/2006/relationships/tags" Target="../tags/tag354.xml"/><Relationship Id="rId10" Type="http://schemas.openxmlformats.org/officeDocument/2006/relationships/tags" Target="../tags/tag353.xml"/><Relationship Id="rId1" Type="http://schemas.openxmlformats.org/officeDocument/2006/relationships/tags" Target="../tags/tag345.xml"/></Relationships>
</file>

<file path=ppt/slides/_rels/slide46.xml.rels><?xml version="1.0" encoding="UTF-8" standalone="yes"?>
<Relationships xmlns="http://schemas.openxmlformats.org/package/2006/relationships"><Relationship Id="rId9" Type="http://schemas.openxmlformats.org/officeDocument/2006/relationships/tags" Target="../tags/tag369.xml"/><Relationship Id="rId8" Type="http://schemas.openxmlformats.org/officeDocument/2006/relationships/tags" Target="../tags/tag368.xml"/><Relationship Id="rId7" Type="http://schemas.openxmlformats.org/officeDocument/2006/relationships/tags" Target="../tags/tag367.xml"/><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3" Type="http://schemas.openxmlformats.org/officeDocument/2006/relationships/tags" Target="../tags/tag363.xml"/><Relationship Id="rId2" Type="http://schemas.openxmlformats.org/officeDocument/2006/relationships/tags" Target="../tags/tag362.xml"/><Relationship Id="rId12" Type="http://schemas.openxmlformats.org/officeDocument/2006/relationships/slideLayout" Target="../slideLayouts/slideLayout4.xml"/><Relationship Id="rId11" Type="http://schemas.openxmlformats.org/officeDocument/2006/relationships/tags" Target="../tags/tag371.xml"/><Relationship Id="rId10" Type="http://schemas.openxmlformats.org/officeDocument/2006/relationships/tags" Target="../tags/tag370.xml"/><Relationship Id="rId1" Type="http://schemas.openxmlformats.org/officeDocument/2006/relationships/tags" Target="../tags/tag361.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3.xml"/><Relationship Id="rId2" Type="http://schemas.openxmlformats.org/officeDocument/2006/relationships/image" Target="../media/image82.svg"/><Relationship Id="rId1" Type="http://schemas.openxmlformats.org/officeDocument/2006/relationships/image" Target="../media/image18.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00.xml"/><Relationship Id="rId1" Type="http://schemas.openxmlformats.org/officeDocument/2006/relationships/image" Target="../media/image83.pn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105.xml"/><Relationship Id="rId3" Type="http://schemas.openxmlformats.org/officeDocument/2006/relationships/tags" Target="../tags/tag373.xml"/><Relationship Id="rId2" Type="http://schemas.openxmlformats.org/officeDocument/2006/relationships/image" Target="../media/image84.png"/><Relationship Id="rId1" Type="http://schemas.openxmlformats.org/officeDocument/2006/relationships/tags" Target="../tags/tag372.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19.svg"/><Relationship Id="rId1" Type="http://schemas.openxmlformats.org/officeDocument/2006/relationships/image" Target="../media/image18.png"/></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110.xml"/><Relationship Id="rId3" Type="http://schemas.openxmlformats.org/officeDocument/2006/relationships/tags" Target="../tags/tag375.xml"/><Relationship Id="rId2" Type="http://schemas.openxmlformats.org/officeDocument/2006/relationships/image" Target="../media/image85.png"/><Relationship Id="rId1" Type="http://schemas.openxmlformats.org/officeDocument/2006/relationships/tags" Target="../tags/tag374.xml"/></Relationships>
</file>

<file path=ppt/slides/_rels/slide51.xml.rels><?xml version="1.0" encoding="UTF-8" standalone="yes"?>
<Relationships xmlns="http://schemas.openxmlformats.org/package/2006/relationships"><Relationship Id="rId9" Type="http://schemas.openxmlformats.org/officeDocument/2006/relationships/tags" Target="../tags/tag384.xml"/><Relationship Id="rId8" Type="http://schemas.openxmlformats.org/officeDocument/2006/relationships/tags" Target="../tags/tag383.xml"/><Relationship Id="rId7" Type="http://schemas.openxmlformats.org/officeDocument/2006/relationships/tags" Target="../tags/tag382.xml"/><Relationship Id="rId6" Type="http://schemas.openxmlformats.org/officeDocument/2006/relationships/tags" Target="../tags/tag381.xml"/><Relationship Id="rId5" Type="http://schemas.openxmlformats.org/officeDocument/2006/relationships/tags" Target="../tags/tag380.xml"/><Relationship Id="rId4" Type="http://schemas.openxmlformats.org/officeDocument/2006/relationships/tags" Target="../tags/tag379.xml"/><Relationship Id="rId3" Type="http://schemas.openxmlformats.org/officeDocument/2006/relationships/tags" Target="../tags/tag378.xml"/><Relationship Id="rId2" Type="http://schemas.openxmlformats.org/officeDocument/2006/relationships/tags" Target="../tags/tag377.xml"/><Relationship Id="rId19" Type="http://schemas.openxmlformats.org/officeDocument/2006/relationships/slideLayout" Target="../slideLayouts/slideLayout4.xml"/><Relationship Id="rId18" Type="http://schemas.openxmlformats.org/officeDocument/2006/relationships/tags" Target="../tags/tag389.xml"/><Relationship Id="rId17" Type="http://schemas.openxmlformats.org/officeDocument/2006/relationships/image" Target="../media/image89.jpeg"/><Relationship Id="rId16" Type="http://schemas.openxmlformats.org/officeDocument/2006/relationships/tags" Target="../tags/tag388.xml"/><Relationship Id="rId15" Type="http://schemas.openxmlformats.org/officeDocument/2006/relationships/image" Target="../media/image88.jpeg"/><Relationship Id="rId14" Type="http://schemas.openxmlformats.org/officeDocument/2006/relationships/tags" Target="../tags/tag387.xml"/><Relationship Id="rId13" Type="http://schemas.openxmlformats.org/officeDocument/2006/relationships/image" Target="../media/image87.jpeg"/><Relationship Id="rId12" Type="http://schemas.openxmlformats.org/officeDocument/2006/relationships/tags" Target="../tags/tag386.xml"/><Relationship Id="rId11" Type="http://schemas.openxmlformats.org/officeDocument/2006/relationships/image" Target="../media/image86.jpeg"/><Relationship Id="rId10" Type="http://schemas.openxmlformats.org/officeDocument/2006/relationships/tags" Target="../tags/tag385.xml"/><Relationship Id="rId1" Type="http://schemas.openxmlformats.org/officeDocument/2006/relationships/tags" Target="../tags/tag376.xml"/></Relationships>
</file>

<file path=ppt/slides/_rels/slide52.xml.rels><?xml version="1.0" encoding="UTF-8" standalone="yes"?>
<Relationships xmlns="http://schemas.openxmlformats.org/package/2006/relationships"><Relationship Id="rId9" Type="http://schemas.openxmlformats.org/officeDocument/2006/relationships/tags" Target="../tags/tag397.xml"/><Relationship Id="rId8" Type="http://schemas.openxmlformats.org/officeDocument/2006/relationships/tags" Target="../tags/tag396.xml"/><Relationship Id="rId7" Type="http://schemas.openxmlformats.org/officeDocument/2006/relationships/tags" Target="../tags/tag395.xml"/><Relationship Id="rId6" Type="http://schemas.openxmlformats.org/officeDocument/2006/relationships/tags" Target="../tags/tag394.xml"/><Relationship Id="rId5" Type="http://schemas.openxmlformats.org/officeDocument/2006/relationships/tags" Target="../tags/tag393.xml"/><Relationship Id="rId4" Type="http://schemas.openxmlformats.org/officeDocument/2006/relationships/tags" Target="../tags/tag392.xml"/><Relationship Id="rId30" Type="http://schemas.openxmlformats.org/officeDocument/2006/relationships/slideLayout" Target="../slideLayouts/slideLayout4.xml"/><Relationship Id="rId3" Type="http://schemas.openxmlformats.org/officeDocument/2006/relationships/image" Target="../media/image90.jpeg"/><Relationship Id="rId29" Type="http://schemas.openxmlformats.org/officeDocument/2006/relationships/tags" Target="../tags/tag409.xml"/><Relationship Id="rId28" Type="http://schemas.openxmlformats.org/officeDocument/2006/relationships/image" Target="../media/image41.svg"/><Relationship Id="rId27" Type="http://schemas.openxmlformats.org/officeDocument/2006/relationships/image" Target="../media/image40.png"/><Relationship Id="rId26" Type="http://schemas.openxmlformats.org/officeDocument/2006/relationships/tags" Target="../tags/tag408.xml"/><Relationship Id="rId25" Type="http://schemas.openxmlformats.org/officeDocument/2006/relationships/image" Target="../media/image39.svg"/><Relationship Id="rId24" Type="http://schemas.openxmlformats.org/officeDocument/2006/relationships/image" Target="../media/image38.png"/><Relationship Id="rId23" Type="http://schemas.openxmlformats.org/officeDocument/2006/relationships/tags" Target="../tags/tag407.xml"/><Relationship Id="rId22" Type="http://schemas.openxmlformats.org/officeDocument/2006/relationships/tags" Target="../tags/tag406.xml"/><Relationship Id="rId21" Type="http://schemas.openxmlformats.org/officeDocument/2006/relationships/tags" Target="../tags/tag405.xml"/><Relationship Id="rId20" Type="http://schemas.openxmlformats.org/officeDocument/2006/relationships/tags" Target="../tags/tag404.xml"/><Relationship Id="rId2" Type="http://schemas.openxmlformats.org/officeDocument/2006/relationships/tags" Target="../tags/tag391.xml"/><Relationship Id="rId19" Type="http://schemas.openxmlformats.org/officeDocument/2006/relationships/tags" Target="../tags/tag403.xml"/><Relationship Id="rId18" Type="http://schemas.openxmlformats.org/officeDocument/2006/relationships/tags" Target="../tags/tag402.xml"/><Relationship Id="rId17" Type="http://schemas.openxmlformats.org/officeDocument/2006/relationships/tags" Target="../tags/tag401.xml"/><Relationship Id="rId16" Type="http://schemas.openxmlformats.org/officeDocument/2006/relationships/image" Target="../media/image37.svg"/><Relationship Id="rId15" Type="http://schemas.openxmlformats.org/officeDocument/2006/relationships/image" Target="../media/image36.png"/><Relationship Id="rId14" Type="http://schemas.openxmlformats.org/officeDocument/2006/relationships/tags" Target="../tags/tag400.xml"/><Relationship Id="rId13" Type="http://schemas.openxmlformats.org/officeDocument/2006/relationships/tags" Target="../tags/tag399.xml"/><Relationship Id="rId12" Type="http://schemas.openxmlformats.org/officeDocument/2006/relationships/image" Target="../media/image35.svg"/><Relationship Id="rId11" Type="http://schemas.openxmlformats.org/officeDocument/2006/relationships/image" Target="../media/image34.png"/><Relationship Id="rId10" Type="http://schemas.openxmlformats.org/officeDocument/2006/relationships/tags" Target="../tags/tag398.xml"/><Relationship Id="rId1" Type="http://schemas.openxmlformats.org/officeDocument/2006/relationships/tags" Target="../tags/tag390.xml"/></Relationships>
</file>

<file path=ppt/slides/_rels/slide53.xml.rels><?xml version="1.0" encoding="UTF-8" standalone="yes"?>
<Relationships xmlns="http://schemas.openxmlformats.org/package/2006/relationships"><Relationship Id="rId9" Type="http://schemas.openxmlformats.org/officeDocument/2006/relationships/tags" Target="../tags/tag418.xml"/><Relationship Id="rId8" Type="http://schemas.openxmlformats.org/officeDocument/2006/relationships/tags" Target="../tags/tag417.xml"/><Relationship Id="rId7" Type="http://schemas.openxmlformats.org/officeDocument/2006/relationships/tags" Target="../tags/tag416.xml"/><Relationship Id="rId6" Type="http://schemas.openxmlformats.org/officeDocument/2006/relationships/tags" Target="../tags/tag415.xml"/><Relationship Id="rId5" Type="http://schemas.openxmlformats.org/officeDocument/2006/relationships/tags" Target="../tags/tag414.xml"/><Relationship Id="rId4" Type="http://schemas.openxmlformats.org/officeDocument/2006/relationships/tags" Target="../tags/tag413.xml"/><Relationship Id="rId3" Type="http://schemas.openxmlformats.org/officeDocument/2006/relationships/tags" Target="../tags/tag412.xml"/><Relationship Id="rId2" Type="http://schemas.openxmlformats.org/officeDocument/2006/relationships/tags" Target="../tags/tag411.xml"/><Relationship Id="rId18" Type="http://schemas.openxmlformats.org/officeDocument/2006/relationships/slideLayout" Target="../slideLayouts/slideLayout4.xml"/><Relationship Id="rId17" Type="http://schemas.openxmlformats.org/officeDocument/2006/relationships/tags" Target="../tags/tag426.xml"/><Relationship Id="rId16" Type="http://schemas.openxmlformats.org/officeDocument/2006/relationships/tags" Target="../tags/tag425.xml"/><Relationship Id="rId15" Type="http://schemas.openxmlformats.org/officeDocument/2006/relationships/tags" Target="../tags/tag424.xml"/><Relationship Id="rId14" Type="http://schemas.openxmlformats.org/officeDocument/2006/relationships/tags" Target="../tags/tag423.xml"/><Relationship Id="rId13" Type="http://schemas.openxmlformats.org/officeDocument/2006/relationships/tags" Target="../tags/tag422.xml"/><Relationship Id="rId12" Type="http://schemas.openxmlformats.org/officeDocument/2006/relationships/tags" Target="../tags/tag421.xml"/><Relationship Id="rId11" Type="http://schemas.openxmlformats.org/officeDocument/2006/relationships/tags" Target="../tags/tag420.xml"/><Relationship Id="rId10" Type="http://schemas.openxmlformats.org/officeDocument/2006/relationships/tags" Target="../tags/tag419.xml"/><Relationship Id="rId1" Type="http://schemas.openxmlformats.org/officeDocument/2006/relationships/tags" Target="../tags/tag410.xml"/></Relationships>
</file>

<file path=ppt/slides/_rels/slide54.xml.rels><?xml version="1.0" encoding="UTF-8" standalone="yes"?>
<Relationships xmlns="http://schemas.openxmlformats.org/package/2006/relationships"><Relationship Id="rId9" Type="http://schemas.openxmlformats.org/officeDocument/2006/relationships/tags" Target="../tags/tag434.xml"/><Relationship Id="rId8" Type="http://schemas.openxmlformats.org/officeDocument/2006/relationships/tags" Target="../tags/tag433.xml"/><Relationship Id="rId7" Type="http://schemas.openxmlformats.org/officeDocument/2006/relationships/tags" Target="../tags/tag432.xml"/><Relationship Id="rId6" Type="http://schemas.openxmlformats.org/officeDocument/2006/relationships/tags" Target="../tags/tag431.xml"/><Relationship Id="rId5" Type="http://schemas.openxmlformats.org/officeDocument/2006/relationships/tags" Target="../tags/tag430.xml"/><Relationship Id="rId4" Type="http://schemas.openxmlformats.org/officeDocument/2006/relationships/tags" Target="../tags/tag429.xml"/><Relationship Id="rId3" Type="http://schemas.openxmlformats.org/officeDocument/2006/relationships/tags" Target="../tags/tag428.xml"/><Relationship Id="rId2" Type="http://schemas.openxmlformats.org/officeDocument/2006/relationships/image" Target="../media/image91.jpeg"/><Relationship Id="rId12" Type="http://schemas.openxmlformats.org/officeDocument/2006/relationships/slideLayout" Target="../slideLayouts/slideLayout4.xml"/><Relationship Id="rId11" Type="http://schemas.openxmlformats.org/officeDocument/2006/relationships/tags" Target="../tags/tag436.xml"/><Relationship Id="rId10" Type="http://schemas.openxmlformats.org/officeDocument/2006/relationships/tags" Target="../tags/tag435.xml"/><Relationship Id="rId1" Type="http://schemas.openxmlformats.org/officeDocument/2006/relationships/tags" Target="../tags/tag427.xml"/></Relationships>
</file>

<file path=ppt/slides/_rels/slide55.xml.rels><?xml version="1.0" encoding="UTF-8" standalone="yes"?>
<Relationships xmlns="http://schemas.openxmlformats.org/package/2006/relationships"><Relationship Id="rId9" Type="http://schemas.openxmlformats.org/officeDocument/2006/relationships/tags" Target="../tags/tag443.xml"/><Relationship Id="rId8" Type="http://schemas.openxmlformats.org/officeDocument/2006/relationships/tags" Target="../tags/tag442.xml"/><Relationship Id="rId7" Type="http://schemas.openxmlformats.org/officeDocument/2006/relationships/image" Target="../media/image93.jpeg"/><Relationship Id="rId6" Type="http://schemas.openxmlformats.org/officeDocument/2006/relationships/tags" Target="../tags/tag441.xml"/><Relationship Id="rId5" Type="http://schemas.openxmlformats.org/officeDocument/2006/relationships/tags" Target="../tags/tag440.xml"/><Relationship Id="rId4" Type="http://schemas.openxmlformats.org/officeDocument/2006/relationships/tags" Target="../tags/tag439.xml"/><Relationship Id="rId3" Type="http://schemas.openxmlformats.org/officeDocument/2006/relationships/image" Target="../media/image92.jpeg"/><Relationship Id="rId2" Type="http://schemas.openxmlformats.org/officeDocument/2006/relationships/tags" Target="../tags/tag438.xml"/><Relationship Id="rId15" Type="http://schemas.openxmlformats.org/officeDocument/2006/relationships/slideLayout" Target="../slideLayouts/slideLayout4.xml"/><Relationship Id="rId14" Type="http://schemas.openxmlformats.org/officeDocument/2006/relationships/tags" Target="../tags/tag447.xml"/><Relationship Id="rId13" Type="http://schemas.openxmlformats.org/officeDocument/2006/relationships/tags" Target="../tags/tag446.xml"/><Relationship Id="rId12" Type="http://schemas.openxmlformats.org/officeDocument/2006/relationships/tags" Target="../tags/tag445.xml"/><Relationship Id="rId11" Type="http://schemas.openxmlformats.org/officeDocument/2006/relationships/image" Target="../media/image94.jpeg"/><Relationship Id="rId10" Type="http://schemas.openxmlformats.org/officeDocument/2006/relationships/tags" Target="../tags/tag444.xml"/><Relationship Id="rId1" Type="http://schemas.openxmlformats.org/officeDocument/2006/relationships/tags" Target="../tags/tag437.xml"/></Relationships>
</file>

<file path=ppt/slides/_rels/slide56.xml.rels><?xml version="1.0" encoding="UTF-8" standalone="yes"?>
<Relationships xmlns="http://schemas.openxmlformats.org/package/2006/relationships"><Relationship Id="rId9" Type="http://schemas.openxmlformats.org/officeDocument/2006/relationships/tags" Target="../tags/tag455.xml"/><Relationship Id="rId8" Type="http://schemas.openxmlformats.org/officeDocument/2006/relationships/tags" Target="../tags/tag454.xml"/><Relationship Id="rId7" Type="http://schemas.openxmlformats.org/officeDocument/2006/relationships/tags" Target="../tags/tag453.xml"/><Relationship Id="rId6" Type="http://schemas.openxmlformats.org/officeDocument/2006/relationships/tags" Target="../tags/tag452.xml"/><Relationship Id="rId5" Type="http://schemas.openxmlformats.org/officeDocument/2006/relationships/tags" Target="../tags/tag451.xml"/><Relationship Id="rId4" Type="http://schemas.openxmlformats.org/officeDocument/2006/relationships/tags" Target="../tags/tag450.xml"/><Relationship Id="rId3" Type="http://schemas.openxmlformats.org/officeDocument/2006/relationships/tags" Target="../tags/tag449.xml"/><Relationship Id="rId2" Type="http://schemas.openxmlformats.org/officeDocument/2006/relationships/image" Target="../media/image95.jpeg"/><Relationship Id="rId14" Type="http://schemas.openxmlformats.org/officeDocument/2006/relationships/notesSlide" Target="../notesSlides/notesSlide21.xml"/><Relationship Id="rId13" Type="http://schemas.openxmlformats.org/officeDocument/2006/relationships/slideLayout" Target="../slideLayouts/slideLayout4.xml"/><Relationship Id="rId12" Type="http://schemas.openxmlformats.org/officeDocument/2006/relationships/tags" Target="../tags/tag458.xml"/><Relationship Id="rId11" Type="http://schemas.openxmlformats.org/officeDocument/2006/relationships/tags" Target="../tags/tag457.xml"/><Relationship Id="rId10" Type="http://schemas.openxmlformats.org/officeDocument/2006/relationships/tags" Target="../tags/tag456.xml"/><Relationship Id="rId1" Type="http://schemas.openxmlformats.org/officeDocument/2006/relationships/tags" Target="../tags/tag448.xml"/></Relationships>
</file>

<file path=ppt/slides/_rels/slide57.xml.rels><?xml version="1.0" encoding="UTF-8" standalone="yes"?>
<Relationships xmlns="http://schemas.openxmlformats.org/package/2006/relationships"><Relationship Id="rId9" Type="http://schemas.openxmlformats.org/officeDocument/2006/relationships/tags" Target="../tags/tag466.xml"/><Relationship Id="rId8" Type="http://schemas.openxmlformats.org/officeDocument/2006/relationships/tags" Target="../tags/tag465.xml"/><Relationship Id="rId7" Type="http://schemas.openxmlformats.org/officeDocument/2006/relationships/tags" Target="../tags/tag464.xml"/><Relationship Id="rId6" Type="http://schemas.openxmlformats.org/officeDocument/2006/relationships/image" Target="../media/image96.jpeg"/><Relationship Id="rId5" Type="http://schemas.openxmlformats.org/officeDocument/2006/relationships/tags" Target="../tags/tag463.xml"/><Relationship Id="rId4" Type="http://schemas.openxmlformats.org/officeDocument/2006/relationships/tags" Target="../tags/tag462.xml"/><Relationship Id="rId3" Type="http://schemas.openxmlformats.org/officeDocument/2006/relationships/tags" Target="../tags/tag461.xml"/><Relationship Id="rId21" Type="http://schemas.openxmlformats.org/officeDocument/2006/relationships/slideLayout" Target="../slideLayouts/slideLayout4.xml"/><Relationship Id="rId20" Type="http://schemas.openxmlformats.org/officeDocument/2006/relationships/tags" Target="../tags/tag475.xml"/><Relationship Id="rId2" Type="http://schemas.openxmlformats.org/officeDocument/2006/relationships/tags" Target="../tags/tag460.xml"/><Relationship Id="rId19" Type="http://schemas.openxmlformats.org/officeDocument/2006/relationships/tags" Target="../tags/tag474.xml"/><Relationship Id="rId18" Type="http://schemas.openxmlformats.org/officeDocument/2006/relationships/tags" Target="../tags/tag473.xml"/><Relationship Id="rId17" Type="http://schemas.openxmlformats.org/officeDocument/2006/relationships/tags" Target="../tags/tag472.xml"/><Relationship Id="rId16" Type="http://schemas.openxmlformats.org/officeDocument/2006/relationships/image" Target="../media/image98.jpeg"/><Relationship Id="rId15" Type="http://schemas.openxmlformats.org/officeDocument/2006/relationships/tags" Target="../tags/tag471.xml"/><Relationship Id="rId14" Type="http://schemas.openxmlformats.org/officeDocument/2006/relationships/tags" Target="../tags/tag470.xml"/><Relationship Id="rId13" Type="http://schemas.openxmlformats.org/officeDocument/2006/relationships/tags" Target="../tags/tag469.xml"/><Relationship Id="rId12" Type="http://schemas.openxmlformats.org/officeDocument/2006/relationships/tags" Target="../tags/tag468.xml"/><Relationship Id="rId11" Type="http://schemas.openxmlformats.org/officeDocument/2006/relationships/image" Target="../media/image97.jpeg"/><Relationship Id="rId10" Type="http://schemas.openxmlformats.org/officeDocument/2006/relationships/tags" Target="../tags/tag467.xml"/><Relationship Id="rId1" Type="http://schemas.openxmlformats.org/officeDocument/2006/relationships/tags" Target="../tags/tag459.xml"/></Relationships>
</file>

<file path=ppt/slides/_rels/slide58.xml.rels><?xml version="1.0" encoding="UTF-8" standalone="yes"?>
<Relationships xmlns="http://schemas.openxmlformats.org/package/2006/relationships"><Relationship Id="rId9" Type="http://schemas.openxmlformats.org/officeDocument/2006/relationships/tags" Target="../tags/tag484.xml"/><Relationship Id="rId8" Type="http://schemas.openxmlformats.org/officeDocument/2006/relationships/tags" Target="../tags/tag483.xml"/><Relationship Id="rId7" Type="http://schemas.openxmlformats.org/officeDocument/2006/relationships/tags" Target="../tags/tag482.xml"/><Relationship Id="rId6" Type="http://schemas.openxmlformats.org/officeDocument/2006/relationships/tags" Target="../tags/tag481.xml"/><Relationship Id="rId5" Type="http://schemas.openxmlformats.org/officeDocument/2006/relationships/tags" Target="../tags/tag480.xml"/><Relationship Id="rId4" Type="http://schemas.openxmlformats.org/officeDocument/2006/relationships/tags" Target="../tags/tag479.xml"/><Relationship Id="rId30" Type="http://schemas.openxmlformats.org/officeDocument/2006/relationships/notesSlide" Target="../notesSlides/notesSlide22.xml"/><Relationship Id="rId3" Type="http://schemas.openxmlformats.org/officeDocument/2006/relationships/tags" Target="../tags/tag478.xml"/><Relationship Id="rId29" Type="http://schemas.openxmlformats.org/officeDocument/2006/relationships/slideLayout" Target="../slideLayouts/slideLayout1.xml"/><Relationship Id="rId28" Type="http://schemas.openxmlformats.org/officeDocument/2006/relationships/tags" Target="../tags/tag503.xml"/><Relationship Id="rId27" Type="http://schemas.openxmlformats.org/officeDocument/2006/relationships/tags" Target="../tags/tag502.xml"/><Relationship Id="rId26" Type="http://schemas.openxmlformats.org/officeDocument/2006/relationships/tags" Target="../tags/tag501.xml"/><Relationship Id="rId25" Type="http://schemas.openxmlformats.org/officeDocument/2006/relationships/tags" Target="../tags/tag500.xml"/><Relationship Id="rId24" Type="http://schemas.openxmlformats.org/officeDocument/2006/relationships/tags" Target="../tags/tag499.xml"/><Relationship Id="rId23" Type="http://schemas.openxmlformats.org/officeDocument/2006/relationships/tags" Target="../tags/tag498.xml"/><Relationship Id="rId22" Type="http://schemas.openxmlformats.org/officeDocument/2006/relationships/tags" Target="../tags/tag497.xml"/><Relationship Id="rId21" Type="http://schemas.openxmlformats.org/officeDocument/2006/relationships/tags" Target="../tags/tag496.xml"/><Relationship Id="rId20" Type="http://schemas.openxmlformats.org/officeDocument/2006/relationships/tags" Target="../tags/tag495.xml"/><Relationship Id="rId2" Type="http://schemas.openxmlformats.org/officeDocument/2006/relationships/tags" Target="../tags/tag477.xml"/><Relationship Id="rId19" Type="http://schemas.openxmlformats.org/officeDocument/2006/relationships/tags" Target="../tags/tag494.xml"/><Relationship Id="rId18" Type="http://schemas.openxmlformats.org/officeDocument/2006/relationships/tags" Target="../tags/tag493.xml"/><Relationship Id="rId17" Type="http://schemas.openxmlformats.org/officeDocument/2006/relationships/tags" Target="../tags/tag492.xml"/><Relationship Id="rId16" Type="http://schemas.openxmlformats.org/officeDocument/2006/relationships/tags" Target="../tags/tag491.xml"/><Relationship Id="rId15" Type="http://schemas.openxmlformats.org/officeDocument/2006/relationships/tags" Target="../tags/tag490.xml"/><Relationship Id="rId14" Type="http://schemas.openxmlformats.org/officeDocument/2006/relationships/tags" Target="../tags/tag489.xml"/><Relationship Id="rId13" Type="http://schemas.openxmlformats.org/officeDocument/2006/relationships/tags" Target="../tags/tag488.xml"/><Relationship Id="rId12" Type="http://schemas.openxmlformats.org/officeDocument/2006/relationships/tags" Target="../tags/tag487.xml"/><Relationship Id="rId11" Type="http://schemas.openxmlformats.org/officeDocument/2006/relationships/tags" Target="../tags/tag486.xml"/><Relationship Id="rId10" Type="http://schemas.openxmlformats.org/officeDocument/2006/relationships/tags" Target="../tags/tag485.xml"/><Relationship Id="rId1" Type="http://schemas.openxmlformats.org/officeDocument/2006/relationships/tags" Target="../tags/tag476.xml"/></Relationships>
</file>

<file path=ppt/slides/_rels/slide59.xml.rels><?xml version="1.0" encoding="UTF-8" standalone="yes"?>
<Relationships xmlns="http://schemas.openxmlformats.org/package/2006/relationships"><Relationship Id="rId9" Type="http://schemas.openxmlformats.org/officeDocument/2006/relationships/tags" Target="../tags/tag510.xml"/><Relationship Id="rId8" Type="http://schemas.openxmlformats.org/officeDocument/2006/relationships/image" Target="../media/image100.jpeg"/><Relationship Id="rId7" Type="http://schemas.openxmlformats.org/officeDocument/2006/relationships/tags" Target="../tags/tag509.xml"/><Relationship Id="rId6" Type="http://schemas.openxmlformats.org/officeDocument/2006/relationships/tags" Target="../tags/tag508.xml"/><Relationship Id="rId5" Type="http://schemas.openxmlformats.org/officeDocument/2006/relationships/image" Target="../media/image99.jpeg"/><Relationship Id="rId4" Type="http://schemas.openxmlformats.org/officeDocument/2006/relationships/tags" Target="../tags/tag507.xml"/><Relationship Id="rId3" Type="http://schemas.openxmlformats.org/officeDocument/2006/relationships/tags" Target="../tags/tag506.xml"/><Relationship Id="rId2" Type="http://schemas.openxmlformats.org/officeDocument/2006/relationships/tags" Target="../tags/tag505.xml"/><Relationship Id="rId18" Type="http://schemas.openxmlformats.org/officeDocument/2006/relationships/slideLayout" Target="../slideLayouts/slideLayout4.xml"/><Relationship Id="rId17" Type="http://schemas.openxmlformats.org/officeDocument/2006/relationships/tags" Target="../tags/tag517.xml"/><Relationship Id="rId16" Type="http://schemas.openxmlformats.org/officeDocument/2006/relationships/tags" Target="../tags/tag516.xml"/><Relationship Id="rId15" Type="http://schemas.openxmlformats.org/officeDocument/2006/relationships/tags" Target="../tags/tag515.xml"/><Relationship Id="rId14" Type="http://schemas.openxmlformats.org/officeDocument/2006/relationships/tags" Target="../tags/tag514.xml"/><Relationship Id="rId13" Type="http://schemas.openxmlformats.org/officeDocument/2006/relationships/image" Target="../media/image101.jpeg"/><Relationship Id="rId12" Type="http://schemas.openxmlformats.org/officeDocument/2006/relationships/tags" Target="../tags/tag513.xml"/><Relationship Id="rId11" Type="http://schemas.openxmlformats.org/officeDocument/2006/relationships/tags" Target="../tags/tag512.xml"/><Relationship Id="rId10" Type="http://schemas.openxmlformats.org/officeDocument/2006/relationships/tags" Target="../tags/tag511.xml"/><Relationship Id="rId1" Type="http://schemas.openxmlformats.org/officeDocument/2006/relationships/tags" Target="../tags/tag504.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3.xml"/><Relationship Id="rId2" Type="http://schemas.openxmlformats.org/officeDocument/2006/relationships/image" Target="../media/image20.png"/><Relationship Id="rId1" Type="http://schemas.openxmlformats.org/officeDocument/2006/relationships/tags" Target="../tags/tag2.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3.xml"/><Relationship Id="rId2" Type="http://schemas.openxmlformats.org/officeDocument/2006/relationships/image" Target="../media/image102.svg"/><Relationship Id="rId1" Type="http://schemas.openxmlformats.org/officeDocument/2006/relationships/image" Target="../media/image18.png"/></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115.xml"/><Relationship Id="rId3" Type="http://schemas.openxmlformats.org/officeDocument/2006/relationships/tags" Target="../tags/tag519.xml"/><Relationship Id="rId2" Type="http://schemas.openxmlformats.org/officeDocument/2006/relationships/image" Target="../media/image103.png"/><Relationship Id="rId1" Type="http://schemas.openxmlformats.org/officeDocument/2006/relationships/tags" Target="../tags/tag518.xml"/></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120.xml"/><Relationship Id="rId3" Type="http://schemas.openxmlformats.org/officeDocument/2006/relationships/tags" Target="../tags/tag521.xml"/><Relationship Id="rId2" Type="http://schemas.openxmlformats.org/officeDocument/2006/relationships/image" Target="../media/image104.png"/><Relationship Id="rId1" Type="http://schemas.openxmlformats.org/officeDocument/2006/relationships/tags" Target="../tags/tag520.xml"/></Relationships>
</file>

<file path=ppt/slides/_rels/slide63.xml.rels><?xml version="1.0" encoding="UTF-8" standalone="yes"?>
<Relationships xmlns="http://schemas.openxmlformats.org/package/2006/relationships"><Relationship Id="rId9" Type="http://schemas.openxmlformats.org/officeDocument/2006/relationships/tags" Target="../tags/tag530.xml"/><Relationship Id="rId8" Type="http://schemas.openxmlformats.org/officeDocument/2006/relationships/tags" Target="../tags/tag529.xml"/><Relationship Id="rId7" Type="http://schemas.openxmlformats.org/officeDocument/2006/relationships/tags" Target="../tags/tag528.xml"/><Relationship Id="rId6" Type="http://schemas.openxmlformats.org/officeDocument/2006/relationships/tags" Target="../tags/tag527.xml"/><Relationship Id="rId5" Type="http://schemas.openxmlformats.org/officeDocument/2006/relationships/tags" Target="../tags/tag526.xml"/><Relationship Id="rId4" Type="http://schemas.openxmlformats.org/officeDocument/2006/relationships/tags" Target="../tags/tag525.xml"/><Relationship Id="rId3" Type="http://schemas.openxmlformats.org/officeDocument/2006/relationships/tags" Target="../tags/tag524.xml"/><Relationship Id="rId2" Type="http://schemas.openxmlformats.org/officeDocument/2006/relationships/tags" Target="../tags/tag523.xml"/><Relationship Id="rId17" Type="http://schemas.openxmlformats.org/officeDocument/2006/relationships/slideLayout" Target="../slideLayouts/slideLayout125.xml"/><Relationship Id="rId16" Type="http://schemas.openxmlformats.org/officeDocument/2006/relationships/tags" Target="../tags/tag537.xml"/><Relationship Id="rId15" Type="http://schemas.openxmlformats.org/officeDocument/2006/relationships/tags" Target="../tags/tag536.xml"/><Relationship Id="rId14" Type="http://schemas.openxmlformats.org/officeDocument/2006/relationships/tags" Target="../tags/tag535.xml"/><Relationship Id="rId13" Type="http://schemas.openxmlformats.org/officeDocument/2006/relationships/tags" Target="../tags/tag534.xml"/><Relationship Id="rId12" Type="http://schemas.openxmlformats.org/officeDocument/2006/relationships/tags" Target="../tags/tag533.xml"/><Relationship Id="rId11" Type="http://schemas.openxmlformats.org/officeDocument/2006/relationships/tags" Target="../tags/tag532.xml"/><Relationship Id="rId10" Type="http://schemas.openxmlformats.org/officeDocument/2006/relationships/tags" Target="../tags/tag531.xml"/><Relationship Id="rId1" Type="http://schemas.openxmlformats.org/officeDocument/2006/relationships/tags" Target="../tags/tag522.xml"/></Relationships>
</file>

<file path=ppt/slides/_rels/slide64.xml.rels><?xml version="1.0" encoding="UTF-8" standalone="yes"?>
<Relationships xmlns="http://schemas.openxmlformats.org/package/2006/relationships"><Relationship Id="rId6" Type="http://schemas.openxmlformats.org/officeDocument/2006/relationships/slideLayout" Target="../slideLayouts/slideLayout130.xml"/><Relationship Id="rId5" Type="http://schemas.openxmlformats.org/officeDocument/2006/relationships/tags" Target="../tags/tag542.xml"/><Relationship Id="rId4" Type="http://schemas.openxmlformats.org/officeDocument/2006/relationships/tags" Target="../tags/tag541.xml"/><Relationship Id="rId3" Type="http://schemas.openxmlformats.org/officeDocument/2006/relationships/tags" Target="../tags/tag540.xml"/><Relationship Id="rId2" Type="http://schemas.openxmlformats.org/officeDocument/2006/relationships/tags" Target="../tags/tag539.xml"/><Relationship Id="rId1" Type="http://schemas.openxmlformats.org/officeDocument/2006/relationships/tags" Target="../tags/tag538.xml"/></Relationships>
</file>

<file path=ppt/slides/_rels/slide65.xml.rels><?xml version="1.0" encoding="UTF-8" standalone="yes"?>
<Relationships xmlns="http://schemas.openxmlformats.org/package/2006/relationships"><Relationship Id="rId4" Type="http://schemas.openxmlformats.org/officeDocument/2006/relationships/slideLayout" Target="../slideLayouts/slideLayout135.xml"/><Relationship Id="rId3" Type="http://schemas.openxmlformats.org/officeDocument/2006/relationships/tags" Target="../tags/tag544.xml"/><Relationship Id="rId2" Type="http://schemas.openxmlformats.org/officeDocument/2006/relationships/image" Target="../media/image105.png"/><Relationship Id="rId1" Type="http://schemas.openxmlformats.org/officeDocument/2006/relationships/tags" Target="../tags/tag543.xml"/></Relationships>
</file>

<file path=ppt/slides/_rels/slide66.xml.rels><?xml version="1.0" encoding="UTF-8" standalone="yes"?>
<Relationships xmlns="http://schemas.openxmlformats.org/package/2006/relationships"><Relationship Id="rId4" Type="http://schemas.openxmlformats.org/officeDocument/2006/relationships/slideLayout" Target="../slideLayouts/slideLayout140.xml"/><Relationship Id="rId3" Type="http://schemas.openxmlformats.org/officeDocument/2006/relationships/tags" Target="../tags/tag546.xml"/><Relationship Id="rId2" Type="http://schemas.openxmlformats.org/officeDocument/2006/relationships/image" Target="../media/image106.png"/><Relationship Id="rId1" Type="http://schemas.openxmlformats.org/officeDocument/2006/relationships/tags" Target="../tags/tag545.xml"/></Relationships>
</file>

<file path=ppt/slides/_rels/slide67.xml.rels><?xml version="1.0" encoding="UTF-8" standalone="yes"?>
<Relationships xmlns="http://schemas.openxmlformats.org/package/2006/relationships"><Relationship Id="rId9" Type="http://schemas.openxmlformats.org/officeDocument/2006/relationships/tags" Target="../tags/tag555.xml"/><Relationship Id="rId8" Type="http://schemas.openxmlformats.org/officeDocument/2006/relationships/tags" Target="../tags/tag554.xml"/><Relationship Id="rId7" Type="http://schemas.openxmlformats.org/officeDocument/2006/relationships/tags" Target="../tags/tag553.xml"/><Relationship Id="rId6" Type="http://schemas.openxmlformats.org/officeDocument/2006/relationships/tags" Target="../tags/tag552.xml"/><Relationship Id="rId5" Type="http://schemas.openxmlformats.org/officeDocument/2006/relationships/tags" Target="../tags/tag551.xml"/><Relationship Id="rId4" Type="http://schemas.openxmlformats.org/officeDocument/2006/relationships/tags" Target="../tags/tag550.xml"/><Relationship Id="rId35" Type="http://schemas.openxmlformats.org/officeDocument/2006/relationships/slideLayout" Target="../slideLayouts/slideLayout140.xml"/><Relationship Id="rId34" Type="http://schemas.openxmlformats.org/officeDocument/2006/relationships/tags" Target="../tags/tag580.xml"/><Relationship Id="rId33" Type="http://schemas.openxmlformats.org/officeDocument/2006/relationships/tags" Target="../tags/tag579.xml"/><Relationship Id="rId32" Type="http://schemas.openxmlformats.org/officeDocument/2006/relationships/tags" Target="../tags/tag578.xml"/><Relationship Id="rId31" Type="http://schemas.openxmlformats.org/officeDocument/2006/relationships/tags" Target="../tags/tag577.xml"/><Relationship Id="rId30" Type="http://schemas.openxmlformats.org/officeDocument/2006/relationships/tags" Target="../tags/tag576.xml"/><Relationship Id="rId3" Type="http://schemas.openxmlformats.org/officeDocument/2006/relationships/tags" Target="../tags/tag549.xml"/><Relationship Id="rId29" Type="http://schemas.openxmlformats.org/officeDocument/2006/relationships/tags" Target="../tags/tag575.xml"/><Relationship Id="rId28" Type="http://schemas.openxmlformats.org/officeDocument/2006/relationships/tags" Target="../tags/tag574.xml"/><Relationship Id="rId27" Type="http://schemas.openxmlformats.org/officeDocument/2006/relationships/tags" Target="../tags/tag573.xml"/><Relationship Id="rId26" Type="http://schemas.openxmlformats.org/officeDocument/2006/relationships/tags" Target="../tags/tag572.xml"/><Relationship Id="rId25" Type="http://schemas.openxmlformats.org/officeDocument/2006/relationships/tags" Target="../tags/tag571.xml"/><Relationship Id="rId24" Type="http://schemas.openxmlformats.org/officeDocument/2006/relationships/tags" Target="../tags/tag570.xml"/><Relationship Id="rId23" Type="http://schemas.openxmlformats.org/officeDocument/2006/relationships/tags" Target="../tags/tag569.xml"/><Relationship Id="rId22" Type="http://schemas.openxmlformats.org/officeDocument/2006/relationships/tags" Target="../tags/tag568.xml"/><Relationship Id="rId21" Type="http://schemas.openxmlformats.org/officeDocument/2006/relationships/tags" Target="../tags/tag567.xml"/><Relationship Id="rId20" Type="http://schemas.openxmlformats.org/officeDocument/2006/relationships/tags" Target="../tags/tag566.xml"/><Relationship Id="rId2" Type="http://schemas.openxmlformats.org/officeDocument/2006/relationships/tags" Target="../tags/tag548.xml"/><Relationship Id="rId19" Type="http://schemas.openxmlformats.org/officeDocument/2006/relationships/tags" Target="../tags/tag565.xml"/><Relationship Id="rId18" Type="http://schemas.openxmlformats.org/officeDocument/2006/relationships/tags" Target="../tags/tag564.xml"/><Relationship Id="rId17" Type="http://schemas.openxmlformats.org/officeDocument/2006/relationships/tags" Target="../tags/tag563.xml"/><Relationship Id="rId16" Type="http://schemas.openxmlformats.org/officeDocument/2006/relationships/tags" Target="../tags/tag562.xml"/><Relationship Id="rId15" Type="http://schemas.openxmlformats.org/officeDocument/2006/relationships/tags" Target="../tags/tag561.xml"/><Relationship Id="rId14" Type="http://schemas.openxmlformats.org/officeDocument/2006/relationships/tags" Target="../tags/tag560.xml"/><Relationship Id="rId13" Type="http://schemas.openxmlformats.org/officeDocument/2006/relationships/tags" Target="../tags/tag559.xml"/><Relationship Id="rId12" Type="http://schemas.openxmlformats.org/officeDocument/2006/relationships/tags" Target="../tags/tag558.xml"/><Relationship Id="rId11" Type="http://schemas.openxmlformats.org/officeDocument/2006/relationships/tags" Target="../tags/tag557.xml"/><Relationship Id="rId10" Type="http://schemas.openxmlformats.org/officeDocument/2006/relationships/tags" Target="../tags/tag556.xml"/><Relationship Id="rId1" Type="http://schemas.openxmlformats.org/officeDocument/2006/relationships/tags" Target="../tags/tag547.xml"/></Relationships>
</file>

<file path=ppt/slides/_rels/slide68.xml.rels><?xml version="1.0" encoding="UTF-8" standalone="yes"?>
<Relationships xmlns="http://schemas.openxmlformats.org/package/2006/relationships"><Relationship Id="rId9" Type="http://schemas.openxmlformats.org/officeDocument/2006/relationships/tags" Target="../tags/tag589.xml"/><Relationship Id="rId8" Type="http://schemas.openxmlformats.org/officeDocument/2006/relationships/tags" Target="../tags/tag588.xml"/><Relationship Id="rId7" Type="http://schemas.openxmlformats.org/officeDocument/2006/relationships/tags" Target="../tags/tag587.xml"/><Relationship Id="rId6" Type="http://schemas.openxmlformats.org/officeDocument/2006/relationships/tags" Target="../tags/tag586.xml"/><Relationship Id="rId5" Type="http://schemas.openxmlformats.org/officeDocument/2006/relationships/tags" Target="../tags/tag585.xml"/><Relationship Id="rId4" Type="http://schemas.openxmlformats.org/officeDocument/2006/relationships/tags" Target="../tags/tag584.xml"/><Relationship Id="rId3" Type="http://schemas.openxmlformats.org/officeDocument/2006/relationships/tags" Target="../tags/tag583.xml"/><Relationship Id="rId23" Type="http://schemas.openxmlformats.org/officeDocument/2006/relationships/slideLayout" Target="../slideLayouts/slideLayout140.xml"/><Relationship Id="rId22" Type="http://schemas.openxmlformats.org/officeDocument/2006/relationships/tags" Target="../tags/tag598.xml"/><Relationship Id="rId21" Type="http://schemas.openxmlformats.org/officeDocument/2006/relationships/image" Target="../media/image110.jpeg"/><Relationship Id="rId20" Type="http://schemas.openxmlformats.org/officeDocument/2006/relationships/tags" Target="../tags/tag597.xml"/><Relationship Id="rId2" Type="http://schemas.openxmlformats.org/officeDocument/2006/relationships/tags" Target="../tags/tag582.xml"/><Relationship Id="rId19" Type="http://schemas.openxmlformats.org/officeDocument/2006/relationships/image" Target="../media/image109.jpeg"/><Relationship Id="rId18" Type="http://schemas.openxmlformats.org/officeDocument/2006/relationships/tags" Target="../tags/tag596.xml"/><Relationship Id="rId17" Type="http://schemas.openxmlformats.org/officeDocument/2006/relationships/image" Target="../media/image108.jpeg"/><Relationship Id="rId16" Type="http://schemas.openxmlformats.org/officeDocument/2006/relationships/tags" Target="../tags/tag595.xml"/><Relationship Id="rId15" Type="http://schemas.openxmlformats.org/officeDocument/2006/relationships/image" Target="../media/image107.jpeg"/><Relationship Id="rId14" Type="http://schemas.openxmlformats.org/officeDocument/2006/relationships/tags" Target="../tags/tag594.xml"/><Relationship Id="rId13" Type="http://schemas.openxmlformats.org/officeDocument/2006/relationships/tags" Target="../tags/tag593.xml"/><Relationship Id="rId12" Type="http://schemas.openxmlformats.org/officeDocument/2006/relationships/tags" Target="../tags/tag592.xml"/><Relationship Id="rId11" Type="http://schemas.openxmlformats.org/officeDocument/2006/relationships/tags" Target="../tags/tag591.xml"/><Relationship Id="rId10" Type="http://schemas.openxmlformats.org/officeDocument/2006/relationships/tags" Target="../tags/tag590.xml"/><Relationship Id="rId1" Type="http://schemas.openxmlformats.org/officeDocument/2006/relationships/tags" Target="../tags/tag581.xml"/></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3.xml"/><Relationship Id="rId2" Type="http://schemas.openxmlformats.org/officeDocument/2006/relationships/image" Target="../media/image111.svg"/><Relationship Id="rId1" Type="http://schemas.openxmlformats.org/officeDocument/2006/relationships/image" Target="../media/image18.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5.xml"/><Relationship Id="rId3" Type="http://schemas.openxmlformats.org/officeDocument/2006/relationships/tags" Target="../tags/tag5.xml"/><Relationship Id="rId2" Type="http://schemas.openxmlformats.org/officeDocument/2006/relationships/image" Target="../media/image21.png"/><Relationship Id="rId1" Type="http://schemas.openxmlformats.org/officeDocument/2006/relationships/tags" Target="../tags/tag4.xml"/></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145.xml"/><Relationship Id="rId3" Type="http://schemas.openxmlformats.org/officeDocument/2006/relationships/tags" Target="../tags/tag600.xml"/><Relationship Id="rId2" Type="http://schemas.openxmlformats.org/officeDocument/2006/relationships/image" Target="../media/image112.png"/><Relationship Id="rId1" Type="http://schemas.openxmlformats.org/officeDocument/2006/relationships/tags" Target="../tags/tag599.xml"/></Relationships>
</file>

<file path=ppt/slides/_rels/slide71.xml.rels><?xml version="1.0" encoding="UTF-8" standalone="yes"?>
<Relationships xmlns="http://schemas.openxmlformats.org/package/2006/relationships"><Relationship Id="rId4" Type="http://schemas.openxmlformats.org/officeDocument/2006/relationships/slideLayout" Target="../slideLayouts/slideLayout150.xml"/><Relationship Id="rId3" Type="http://schemas.openxmlformats.org/officeDocument/2006/relationships/tags" Target="../tags/tag602.xml"/><Relationship Id="rId2" Type="http://schemas.openxmlformats.org/officeDocument/2006/relationships/image" Target="../media/image113.png"/><Relationship Id="rId1" Type="http://schemas.openxmlformats.org/officeDocument/2006/relationships/tags" Target="../tags/tag601.xml"/></Relationships>
</file>

<file path=ppt/slides/_rels/slide72.xml.rels><?xml version="1.0" encoding="UTF-8" standalone="yes"?>
<Relationships xmlns="http://schemas.openxmlformats.org/package/2006/relationships"><Relationship Id="rId9" Type="http://schemas.openxmlformats.org/officeDocument/2006/relationships/tags" Target="../tags/tag611.xml"/><Relationship Id="rId8" Type="http://schemas.openxmlformats.org/officeDocument/2006/relationships/tags" Target="../tags/tag610.xml"/><Relationship Id="rId7" Type="http://schemas.openxmlformats.org/officeDocument/2006/relationships/tags" Target="../tags/tag609.xml"/><Relationship Id="rId6" Type="http://schemas.openxmlformats.org/officeDocument/2006/relationships/tags" Target="../tags/tag608.xml"/><Relationship Id="rId5" Type="http://schemas.openxmlformats.org/officeDocument/2006/relationships/tags" Target="../tags/tag607.xml"/><Relationship Id="rId4" Type="http://schemas.openxmlformats.org/officeDocument/2006/relationships/tags" Target="../tags/tag606.xml"/><Relationship Id="rId3" Type="http://schemas.openxmlformats.org/officeDocument/2006/relationships/tags" Target="../tags/tag605.xml"/><Relationship Id="rId2" Type="http://schemas.openxmlformats.org/officeDocument/2006/relationships/tags" Target="../tags/tag604.xml"/><Relationship Id="rId19" Type="http://schemas.openxmlformats.org/officeDocument/2006/relationships/slideLayout" Target="../slideLayouts/slideLayout150.xml"/><Relationship Id="rId18" Type="http://schemas.openxmlformats.org/officeDocument/2006/relationships/tags" Target="../tags/tag616.xml"/><Relationship Id="rId17" Type="http://schemas.openxmlformats.org/officeDocument/2006/relationships/image" Target="../media/image117.jpeg"/><Relationship Id="rId16" Type="http://schemas.openxmlformats.org/officeDocument/2006/relationships/tags" Target="../tags/tag615.xml"/><Relationship Id="rId15" Type="http://schemas.openxmlformats.org/officeDocument/2006/relationships/image" Target="../media/image116.jpeg"/><Relationship Id="rId14" Type="http://schemas.openxmlformats.org/officeDocument/2006/relationships/tags" Target="../tags/tag614.xml"/><Relationship Id="rId13" Type="http://schemas.openxmlformats.org/officeDocument/2006/relationships/image" Target="../media/image115.jpeg"/><Relationship Id="rId12" Type="http://schemas.openxmlformats.org/officeDocument/2006/relationships/tags" Target="../tags/tag613.xml"/><Relationship Id="rId11" Type="http://schemas.openxmlformats.org/officeDocument/2006/relationships/image" Target="../media/image114.jpeg"/><Relationship Id="rId10" Type="http://schemas.openxmlformats.org/officeDocument/2006/relationships/tags" Target="../tags/tag612.xml"/><Relationship Id="rId1" Type="http://schemas.openxmlformats.org/officeDocument/2006/relationships/tags" Target="../tags/tag603.xml"/></Relationships>
</file>

<file path=ppt/slides/_rels/slide73.xml.rels><?xml version="1.0" encoding="UTF-8" standalone="yes"?>
<Relationships xmlns="http://schemas.openxmlformats.org/package/2006/relationships"><Relationship Id="rId4" Type="http://schemas.openxmlformats.org/officeDocument/2006/relationships/slideLayout" Target="../slideLayouts/slideLayout155.xml"/><Relationship Id="rId3" Type="http://schemas.openxmlformats.org/officeDocument/2006/relationships/tags" Target="../tags/tag618.xml"/><Relationship Id="rId2" Type="http://schemas.openxmlformats.org/officeDocument/2006/relationships/image" Target="../media/image118.png"/><Relationship Id="rId1" Type="http://schemas.openxmlformats.org/officeDocument/2006/relationships/tags" Target="../tags/tag617.xml"/></Relationships>
</file>

<file path=ppt/slides/_rels/slide74.xml.rels><?xml version="1.0" encoding="UTF-8" standalone="yes"?>
<Relationships xmlns="http://schemas.openxmlformats.org/package/2006/relationships"><Relationship Id="rId4" Type="http://schemas.openxmlformats.org/officeDocument/2006/relationships/slideLayout" Target="../slideLayouts/slideLayout160.xml"/><Relationship Id="rId3" Type="http://schemas.openxmlformats.org/officeDocument/2006/relationships/tags" Target="../tags/tag620.xml"/><Relationship Id="rId2" Type="http://schemas.openxmlformats.org/officeDocument/2006/relationships/image" Target="../media/image119.png"/><Relationship Id="rId1" Type="http://schemas.openxmlformats.org/officeDocument/2006/relationships/tags" Target="../tags/tag619.xml"/></Relationships>
</file>

<file path=ppt/slides/_rels/slide75.xml.rels><?xml version="1.0" encoding="UTF-8" standalone="yes"?>
<Relationships xmlns="http://schemas.openxmlformats.org/package/2006/relationships"><Relationship Id="rId9" Type="http://schemas.openxmlformats.org/officeDocument/2006/relationships/image" Target="../media/image123.jpeg"/><Relationship Id="rId8" Type="http://schemas.openxmlformats.org/officeDocument/2006/relationships/tags" Target="../tags/tag625.xml"/><Relationship Id="rId7" Type="http://schemas.openxmlformats.org/officeDocument/2006/relationships/image" Target="../media/image122.jpeg"/><Relationship Id="rId6" Type="http://schemas.openxmlformats.org/officeDocument/2006/relationships/tags" Target="../tags/tag624.xml"/><Relationship Id="rId5" Type="http://schemas.openxmlformats.org/officeDocument/2006/relationships/image" Target="../media/image121.jpeg"/><Relationship Id="rId4" Type="http://schemas.openxmlformats.org/officeDocument/2006/relationships/tags" Target="../tags/tag623.xml"/><Relationship Id="rId3" Type="http://schemas.openxmlformats.org/officeDocument/2006/relationships/image" Target="../media/image120.jpeg"/><Relationship Id="rId20" Type="http://schemas.openxmlformats.org/officeDocument/2006/relationships/notesSlide" Target="../notesSlides/notesSlide25.xml"/><Relationship Id="rId2" Type="http://schemas.openxmlformats.org/officeDocument/2006/relationships/tags" Target="../tags/tag622.xml"/><Relationship Id="rId19" Type="http://schemas.openxmlformats.org/officeDocument/2006/relationships/slideLayout" Target="../slideLayouts/slideLayout4.xml"/><Relationship Id="rId18" Type="http://schemas.openxmlformats.org/officeDocument/2006/relationships/tags" Target="../tags/tag634.xml"/><Relationship Id="rId17" Type="http://schemas.openxmlformats.org/officeDocument/2006/relationships/tags" Target="../tags/tag633.xml"/><Relationship Id="rId16" Type="http://schemas.openxmlformats.org/officeDocument/2006/relationships/tags" Target="../tags/tag632.xml"/><Relationship Id="rId15" Type="http://schemas.openxmlformats.org/officeDocument/2006/relationships/tags" Target="../tags/tag631.xml"/><Relationship Id="rId14" Type="http://schemas.openxmlformats.org/officeDocument/2006/relationships/tags" Target="../tags/tag630.xml"/><Relationship Id="rId13" Type="http://schemas.openxmlformats.org/officeDocument/2006/relationships/tags" Target="../tags/tag629.xml"/><Relationship Id="rId12" Type="http://schemas.openxmlformats.org/officeDocument/2006/relationships/tags" Target="../tags/tag628.xml"/><Relationship Id="rId11" Type="http://schemas.openxmlformats.org/officeDocument/2006/relationships/tags" Target="../tags/tag627.xml"/><Relationship Id="rId10" Type="http://schemas.openxmlformats.org/officeDocument/2006/relationships/tags" Target="../tags/tag626.xml"/><Relationship Id="rId1" Type="http://schemas.openxmlformats.org/officeDocument/2006/relationships/tags" Target="../tags/tag621.xml"/></Relationships>
</file>

<file path=ppt/slides/_rels/slide76.xml.rels><?xml version="1.0" encoding="UTF-8" standalone="yes"?>
<Relationships xmlns="http://schemas.openxmlformats.org/package/2006/relationships"><Relationship Id="rId9" Type="http://schemas.openxmlformats.org/officeDocument/2006/relationships/tags" Target="../tags/tag643.xml"/><Relationship Id="rId8" Type="http://schemas.openxmlformats.org/officeDocument/2006/relationships/tags" Target="../tags/tag642.xml"/><Relationship Id="rId7" Type="http://schemas.openxmlformats.org/officeDocument/2006/relationships/tags" Target="../tags/tag641.xml"/><Relationship Id="rId6" Type="http://schemas.openxmlformats.org/officeDocument/2006/relationships/tags" Target="../tags/tag640.xml"/><Relationship Id="rId5" Type="http://schemas.openxmlformats.org/officeDocument/2006/relationships/tags" Target="../tags/tag639.xml"/><Relationship Id="rId4" Type="http://schemas.openxmlformats.org/officeDocument/2006/relationships/tags" Target="../tags/tag638.xml"/><Relationship Id="rId3" Type="http://schemas.openxmlformats.org/officeDocument/2006/relationships/tags" Target="../tags/tag637.xml"/><Relationship Id="rId2" Type="http://schemas.openxmlformats.org/officeDocument/2006/relationships/tags" Target="../tags/tag636.xml"/><Relationship Id="rId19" Type="http://schemas.openxmlformats.org/officeDocument/2006/relationships/slideLayout" Target="../slideLayouts/slideLayout4.xml"/><Relationship Id="rId18" Type="http://schemas.openxmlformats.org/officeDocument/2006/relationships/tags" Target="../tags/tag652.xml"/><Relationship Id="rId17" Type="http://schemas.openxmlformats.org/officeDocument/2006/relationships/tags" Target="../tags/tag651.xml"/><Relationship Id="rId16" Type="http://schemas.openxmlformats.org/officeDocument/2006/relationships/tags" Target="../tags/tag650.xml"/><Relationship Id="rId15" Type="http://schemas.openxmlformats.org/officeDocument/2006/relationships/tags" Target="../tags/tag649.xml"/><Relationship Id="rId14" Type="http://schemas.openxmlformats.org/officeDocument/2006/relationships/tags" Target="../tags/tag648.xml"/><Relationship Id="rId13" Type="http://schemas.openxmlformats.org/officeDocument/2006/relationships/tags" Target="../tags/tag647.xml"/><Relationship Id="rId12" Type="http://schemas.openxmlformats.org/officeDocument/2006/relationships/tags" Target="../tags/tag646.xml"/><Relationship Id="rId11" Type="http://schemas.openxmlformats.org/officeDocument/2006/relationships/tags" Target="../tags/tag645.xml"/><Relationship Id="rId10" Type="http://schemas.openxmlformats.org/officeDocument/2006/relationships/tags" Target="../tags/tag644.xml"/><Relationship Id="rId1" Type="http://schemas.openxmlformats.org/officeDocument/2006/relationships/tags" Target="../tags/tag635.xml"/></Relationships>
</file>

<file path=ppt/slides/_rels/slide77.xml.rels><?xml version="1.0" encoding="UTF-8" standalone="yes"?>
<Relationships xmlns="http://schemas.openxmlformats.org/package/2006/relationships"><Relationship Id="rId9" Type="http://schemas.openxmlformats.org/officeDocument/2006/relationships/tags" Target="../tags/tag660.xml"/><Relationship Id="rId8" Type="http://schemas.openxmlformats.org/officeDocument/2006/relationships/image" Target="../media/image124.jpeg"/><Relationship Id="rId7" Type="http://schemas.openxmlformats.org/officeDocument/2006/relationships/tags" Target="../tags/tag659.xml"/><Relationship Id="rId6" Type="http://schemas.openxmlformats.org/officeDocument/2006/relationships/tags" Target="../tags/tag658.xml"/><Relationship Id="rId5" Type="http://schemas.openxmlformats.org/officeDocument/2006/relationships/tags" Target="../tags/tag657.xml"/><Relationship Id="rId4" Type="http://schemas.openxmlformats.org/officeDocument/2006/relationships/tags" Target="../tags/tag656.xml"/><Relationship Id="rId3" Type="http://schemas.openxmlformats.org/officeDocument/2006/relationships/tags" Target="../tags/tag655.xml"/><Relationship Id="rId28" Type="http://schemas.openxmlformats.org/officeDocument/2006/relationships/slideLayout" Target="../slideLayouts/slideLayout4.xml"/><Relationship Id="rId27" Type="http://schemas.openxmlformats.org/officeDocument/2006/relationships/tags" Target="../tags/tag674.xml"/><Relationship Id="rId26" Type="http://schemas.openxmlformats.org/officeDocument/2006/relationships/tags" Target="../tags/tag673.xml"/><Relationship Id="rId25" Type="http://schemas.openxmlformats.org/officeDocument/2006/relationships/tags" Target="../tags/tag672.xml"/><Relationship Id="rId24" Type="http://schemas.openxmlformats.org/officeDocument/2006/relationships/tags" Target="../tags/tag671.xml"/><Relationship Id="rId23" Type="http://schemas.openxmlformats.org/officeDocument/2006/relationships/tags" Target="../tags/tag670.xml"/><Relationship Id="rId22" Type="http://schemas.openxmlformats.org/officeDocument/2006/relationships/tags" Target="../tags/tag669.xml"/><Relationship Id="rId21" Type="http://schemas.openxmlformats.org/officeDocument/2006/relationships/tags" Target="../tags/tag668.xml"/><Relationship Id="rId20" Type="http://schemas.openxmlformats.org/officeDocument/2006/relationships/tags" Target="../tags/tag667.xml"/><Relationship Id="rId2" Type="http://schemas.openxmlformats.org/officeDocument/2006/relationships/tags" Target="../tags/tag654.xml"/><Relationship Id="rId19" Type="http://schemas.openxmlformats.org/officeDocument/2006/relationships/tags" Target="../tags/tag666.xml"/><Relationship Id="rId18" Type="http://schemas.openxmlformats.org/officeDocument/2006/relationships/tags" Target="../tags/tag665.xml"/><Relationship Id="rId17" Type="http://schemas.openxmlformats.org/officeDocument/2006/relationships/tags" Target="../tags/tag664.xml"/><Relationship Id="rId16" Type="http://schemas.openxmlformats.org/officeDocument/2006/relationships/image" Target="../media/image128.jpeg"/><Relationship Id="rId15" Type="http://schemas.openxmlformats.org/officeDocument/2006/relationships/tags" Target="../tags/tag663.xml"/><Relationship Id="rId14" Type="http://schemas.openxmlformats.org/officeDocument/2006/relationships/image" Target="../media/image127.jpeg"/><Relationship Id="rId13" Type="http://schemas.openxmlformats.org/officeDocument/2006/relationships/tags" Target="../tags/tag662.xml"/><Relationship Id="rId12" Type="http://schemas.openxmlformats.org/officeDocument/2006/relationships/image" Target="../media/image126.jpeg"/><Relationship Id="rId11" Type="http://schemas.openxmlformats.org/officeDocument/2006/relationships/tags" Target="../tags/tag661.xml"/><Relationship Id="rId10" Type="http://schemas.openxmlformats.org/officeDocument/2006/relationships/image" Target="../media/image125.jpeg"/><Relationship Id="rId1" Type="http://schemas.openxmlformats.org/officeDocument/2006/relationships/tags" Target="../tags/tag65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tags" Target="../tags/tag7.xml"/><Relationship Id="rId2" Type="http://schemas.openxmlformats.org/officeDocument/2006/relationships/image" Target="../media/image22.png"/><Relationship Id="rId1" Type="http://schemas.openxmlformats.org/officeDocument/2006/relationships/tags" Target="../tags/tag6.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9.xml"/><Relationship Id="rId2" Type="http://schemas.openxmlformats.org/officeDocument/2006/relationships/image" Target="../media/image23.png"/><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0"/>
          <p:cNvSpPr/>
          <p:nvPr/>
        </p:nvSpPr>
        <p:spPr>
          <a:xfrm>
            <a:off x="2465705" y="3577590"/>
            <a:ext cx="3197225" cy="539750"/>
          </a:xfrm>
          <a:prstGeom prst="roundRect">
            <a:avLst>
              <a:gd name="adj" fmla="val 50000"/>
            </a:avLst>
          </a:prstGeom>
          <a:noFill/>
          <a:ln w="12700">
            <a:solidFill>
              <a:schemeClr val="accent2"/>
            </a:solidFill>
            <a:round/>
          </a:ln>
          <a:effectLst/>
        </p:spPr>
        <p:txBody>
          <a:bodyPr vert="horz" wrap="square" lIns="91440" tIns="45720" rIns="91440" bIns="45720" numCol="1" anchor="ctr"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559BE0"/>
                </a:solidFill>
                <a:effectLst/>
                <a:uLnTx/>
                <a:uFillTx/>
                <a:latin typeface="汉仪雅酷黑 85W"/>
                <a:ea typeface="汉仪雅酷黑 85W"/>
                <a:cs typeface="+mn-cs"/>
              </a:rPr>
              <a:t>北京出版社</a:t>
            </a:r>
            <a:endParaRPr kumimoji="0" lang="zh-CN" altLang="en-US" sz="2400" b="0" i="0" u="none" strike="noStrike" kern="1200" cap="none" spc="0" normalizeH="0" baseline="0" noProof="0">
              <a:ln>
                <a:noFill/>
              </a:ln>
              <a:solidFill>
                <a:srgbClr val="559BE0"/>
              </a:solidFill>
              <a:effectLst/>
              <a:uLnTx/>
              <a:uFillTx/>
              <a:latin typeface="汉仪雅酷黑 85W"/>
              <a:ea typeface="汉仪雅酷黑 85W"/>
              <a:cs typeface="+mn-cs"/>
            </a:endParaRPr>
          </a:p>
        </p:txBody>
      </p:sp>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rPr>
              <a:t>网络综合布线</a:t>
            </a:r>
            <a:endPar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4025" y="605155"/>
            <a:ext cx="6985635"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200">
                <a:solidFill>
                  <a:schemeClr val="accent3"/>
                </a:solidFill>
              </a:rPr>
              <a:t>5. </a:t>
            </a:r>
            <a:r>
              <a:rPr lang="zh-CN" altLang="en-US" sz="3200">
                <a:solidFill>
                  <a:schemeClr val="accent3"/>
                </a:solidFill>
              </a:rPr>
              <a:t>检查点数统计表</a:t>
            </a:r>
            <a:endParaRPr lang="zh-CN" altLang="en-US" sz="3200">
              <a:solidFill>
                <a:schemeClr val="accent3"/>
              </a:solidFill>
            </a:endParaRPr>
          </a:p>
        </p:txBody>
      </p:sp>
      <p:sp>
        <p:nvSpPr>
          <p:cNvPr id="45" name="任意多边形: 形状 38"/>
          <p:cNvSpPr/>
          <p:nvPr>
            <p:custDataLst>
              <p:tags r:id="rId2"/>
            </p:custDataLst>
          </p:nvPr>
        </p:nvSpPr>
        <p:spPr>
          <a:xfrm>
            <a:off x="4239567" y="3453306"/>
            <a:ext cx="5761079" cy="2011504"/>
          </a:xfrm>
          <a:custGeom>
            <a:avLst/>
            <a:gdLst>
              <a:gd name="connsiteX0" fmla="*/ 6884442 w 7324191"/>
              <a:gd name="connsiteY0" fmla="*/ 262966 h 2557271"/>
              <a:gd name="connsiteX1" fmla="*/ 5987111 w 7324191"/>
              <a:gd name="connsiteY1" fmla="*/ 262966 h 2557271"/>
              <a:gd name="connsiteX2" fmla="*/ 5484114 w 7324191"/>
              <a:gd name="connsiteY2" fmla="*/ 0 h 2557271"/>
              <a:gd name="connsiteX3" fmla="*/ 4981118 w 7324191"/>
              <a:gd name="connsiteY3" fmla="*/ 262966 h 2557271"/>
              <a:gd name="connsiteX4" fmla="*/ 439750 w 7324191"/>
              <a:gd name="connsiteY4" fmla="*/ 262966 h 2557271"/>
              <a:gd name="connsiteX5" fmla="*/ 0 w 7324191"/>
              <a:gd name="connsiteY5" fmla="*/ 702716 h 2557271"/>
              <a:gd name="connsiteX6" fmla="*/ 0 w 7324191"/>
              <a:gd name="connsiteY6" fmla="*/ 2117522 h 2557271"/>
              <a:gd name="connsiteX7" fmla="*/ 439750 w 7324191"/>
              <a:gd name="connsiteY7" fmla="*/ 2557272 h 2557271"/>
              <a:gd name="connsiteX8" fmla="*/ 6884442 w 7324191"/>
              <a:gd name="connsiteY8" fmla="*/ 2557272 h 2557271"/>
              <a:gd name="connsiteX9" fmla="*/ 7324192 w 7324191"/>
              <a:gd name="connsiteY9" fmla="*/ 2117522 h 2557271"/>
              <a:gd name="connsiteX10" fmla="*/ 7324192 w 7324191"/>
              <a:gd name="connsiteY10" fmla="*/ 702716 h 2557271"/>
              <a:gd name="connsiteX11" fmla="*/ 6884442 w 7324191"/>
              <a:gd name="connsiteY11" fmla="*/ 262966 h 2557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24191" h="2557271">
                <a:moveTo>
                  <a:pt x="6884442" y="262966"/>
                </a:moveTo>
                <a:lnTo>
                  <a:pt x="5987111" y="262966"/>
                </a:lnTo>
                <a:lnTo>
                  <a:pt x="5484114" y="0"/>
                </a:lnTo>
                <a:lnTo>
                  <a:pt x="4981118" y="262966"/>
                </a:lnTo>
                <a:lnTo>
                  <a:pt x="439750" y="262966"/>
                </a:lnTo>
                <a:cubicBezTo>
                  <a:pt x="196901" y="262966"/>
                  <a:pt x="0" y="459867"/>
                  <a:pt x="0" y="702716"/>
                </a:cubicBezTo>
                <a:lnTo>
                  <a:pt x="0" y="2117522"/>
                </a:lnTo>
                <a:cubicBezTo>
                  <a:pt x="0" y="2360371"/>
                  <a:pt x="196901" y="2557272"/>
                  <a:pt x="439750" y="2557272"/>
                </a:cubicBezTo>
                <a:lnTo>
                  <a:pt x="6884442" y="2557272"/>
                </a:lnTo>
                <a:cubicBezTo>
                  <a:pt x="7127291" y="2557272"/>
                  <a:pt x="7324192" y="2360371"/>
                  <a:pt x="7324192" y="2117522"/>
                </a:cubicBezTo>
                <a:lnTo>
                  <a:pt x="7324192" y="702716"/>
                </a:lnTo>
                <a:cubicBezTo>
                  <a:pt x="7324192" y="459867"/>
                  <a:pt x="7127291" y="262966"/>
                  <a:pt x="6884442" y="262966"/>
                </a:cubicBezTo>
                <a:close/>
              </a:path>
            </a:pathLst>
          </a:custGeom>
          <a:gradFill>
            <a:gsLst>
              <a:gs pos="0">
                <a:schemeClr val="accent2">
                  <a:lumMod val="2000"/>
                  <a:lumOff val="98000"/>
                  <a:alpha val="100000"/>
                </a:schemeClr>
              </a:gs>
              <a:gs pos="74000">
                <a:schemeClr val="accent2">
                  <a:lumMod val="30000"/>
                  <a:lumOff val="70000"/>
                  <a:alpha val="100000"/>
                </a:schemeClr>
              </a:gs>
              <a:gs pos="83000">
                <a:schemeClr val="accent2">
                  <a:lumMod val="40000"/>
                  <a:lumOff val="60000"/>
                  <a:alpha val="100000"/>
                </a:schemeClr>
              </a:gs>
              <a:gs pos="100000">
                <a:schemeClr val="accent2">
                  <a:lumMod val="50000"/>
                  <a:lumOff val="50000"/>
                  <a:alpha val="100000"/>
                </a:schemeClr>
              </a:gs>
            </a:gsLst>
            <a:lin ang="2700000" scaled="0"/>
          </a:gradFill>
          <a:ln w="63500">
            <a:solidFill>
              <a:srgbClr val="FEFEFE"/>
            </a:solidFill>
          </a:ln>
          <a:effectLst>
            <a:outerShdw blurRad="482600" dist="177800" dir="5400000" sx="91000" sy="91000" algn="ctr" rotWithShape="0">
              <a:schemeClr val="accent2">
                <a:alpha val="4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46" name="任意多边形: 形状 39"/>
          <p:cNvSpPr/>
          <p:nvPr>
            <p:custDataLst>
              <p:tags r:id="rId3"/>
            </p:custDataLst>
          </p:nvPr>
        </p:nvSpPr>
        <p:spPr>
          <a:xfrm>
            <a:off x="1495425" y="1855470"/>
            <a:ext cx="5761019" cy="2008927"/>
          </a:xfrm>
          <a:custGeom>
            <a:avLst/>
            <a:gdLst>
              <a:gd name="connsiteX0" fmla="*/ 6884442 w 7324115"/>
              <a:gd name="connsiteY0" fmla="*/ 0 h 2553995"/>
              <a:gd name="connsiteX1" fmla="*/ 439750 w 7324115"/>
              <a:gd name="connsiteY1" fmla="*/ 0 h 2553995"/>
              <a:gd name="connsiteX2" fmla="*/ 0 w 7324115"/>
              <a:gd name="connsiteY2" fmla="*/ 439750 h 2553995"/>
              <a:gd name="connsiteX3" fmla="*/ 0 w 7324115"/>
              <a:gd name="connsiteY3" fmla="*/ 1854556 h 2553995"/>
              <a:gd name="connsiteX4" fmla="*/ 439750 w 7324115"/>
              <a:gd name="connsiteY4" fmla="*/ 2294306 h 2553995"/>
              <a:gd name="connsiteX5" fmla="*/ 4688434 w 7324115"/>
              <a:gd name="connsiteY5" fmla="*/ 2294306 h 2553995"/>
              <a:gd name="connsiteX6" fmla="*/ 5185182 w 7324115"/>
              <a:gd name="connsiteY6" fmla="*/ 2553995 h 2553995"/>
              <a:gd name="connsiteX7" fmla="*/ 5681929 w 7324115"/>
              <a:gd name="connsiteY7" fmla="*/ 2294306 h 2553995"/>
              <a:gd name="connsiteX8" fmla="*/ 6884365 w 7324115"/>
              <a:gd name="connsiteY8" fmla="*/ 2294306 h 2553995"/>
              <a:gd name="connsiteX9" fmla="*/ 7324115 w 7324115"/>
              <a:gd name="connsiteY9" fmla="*/ 1854556 h 2553995"/>
              <a:gd name="connsiteX10" fmla="*/ 7324115 w 7324115"/>
              <a:gd name="connsiteY10" fmla="*/ 439674 h 2553995"/>
              <a:gd name="connsiteX11" fmla="*/ 6884442 w 7324115"/>
              <a:gd name="connsiteY11" fmla="*/ 0 h 2553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24115" h="2553995">
                <a:moveTo>
                  <a:pt x="6884442" y="0"/>
                </a:moveTo>
                <a:lnTo>
                  <a:pt x="439750" y="0"/>
                </a:lnTo>
                <a:cubicBezTo>
                  <a:pt x="196901" y="0"/>
                  <a:pt x="0" y="196901"/>
                  <a:pt x="0" y="439750"/>
                </a:cubicBezTo>
                <a:lnTo>
                  <a:pt x="0" y="1854556"/>
                </a:lnTo>
                <a:cubicBezTo>
                  <a:pt x="0" y="2097405"/>
                  <a:pt x="196901" y="2294306"/>
                  <a:pt x="439750" y="2294306"/>
                </a:cubicBezTo>
                <a:lnTo>
                  <a:pt x="4688434" y="2294306"/>
                </a:lnTo>
                <a:lnTo>
                  <a:pt x="5185182" y="2553995"/>
                </a:lnTo>
                <a:lnTo>
                  <a:pt x="5681929" y="2294306"/>
                </a:lnTo>
                <a:lnTo>
                  <a:pt x="6884365" y="2294306"/>
                </a:lnTo>
                <a:cubicBezTo>
                  <a:pt x="7127215" y="2294306"/>
                  <a:pt x="7324115" y="2097405"/>
                  <a:pt x="7324115" y="1854556"/>
                </a:cubicBezTo>
                <a:lnTo>
                  <a:pt x="7324115" y="439674"/>
                </a:lnTo>
                <a:cubicBezTo>
                  <a:pt x="7324192" y="196825"/>
                  <a:pt x="7127291" y="0"/>
                  <a:pt x="6884442" y="0"/>
                </a:cubicBezTo>
                <a:close/>
              </a:path>
            </a:pathLst>
          </a:custGeom>
          <a:gradFill>
            <a:gsLst>
              <a:gs pos="0">
                <a:schemeClr val="accent1">
                  <a:lumMod val="45000"/>
                  <a:lumOff val="55000"/>
                  <a:alpha val="100000"/>
                </a:schemeClr>
              </a:gs>
              <a:gs pos="74000">
                <a:schemeClr val="accent1">
                  <a:alpha val="100000"/>
                </a:schemeClr>
              </a:gs>
              <a:gs pos="83000">
                <a:schemeClr val="accent1">
                  <a:lumMod val="90000"/>
                  <a:alpha val="100000"/>
                </a:schemeClr>
              </a:gs>
              <a:gs pos="100000">
                <a:schemeClr val="accent1">
                  <a:lumMod val="90000"/>
                  <a:alpha val="100000"/>
                </a:schemeClr>
              </a:gs>
            </a:gsLst>
            <a:lin ang="2700000" scaled="0"/>
          </a:gradFill>
          <a:ln w="63500">
            <a:solidFill>
              <a:srgbClr val="FEFEFE"/>
            </a:solidFill>
          </a:ln>
          <a:effectLst>
            <a:outerShdw blurRad="444500" dist="177800" dir="5400000" algn="ctr" rotWithShape="0">
              <a:schemeClr val="accent1">
                <a:alpha val="4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lvl="0" algn="ctr">
              <a:buClrTx/>
              <a:buSzTx/>
              <a:buFontTx/>
            </a:pPr>
            <a:endParaRPr lang="en-US" altLang="zh-CN">
              <a:solidFill>
                <a:schemeClr val="lt1"/>
              </a:solidFill>
              <a:latin typeface="+mn-ea"/>
              <a:sym typeface="+mn-ea"/>
            </a:endParaRPr>
          </a:p>
        </p:txBody>
      </p:sp>
      <p:sp>
        <p:nvSpPr>
          <p:cNvPr id="32" name="文本框 31"/>
          <p:cNvSpPr txBox="1"/>
          <p:nvPr>
            <p:custDataLst>
              <p:tags r:id="rId4"/>
            </p:custDataLst>
          </p:nvPr>
        </p:nvSpPr>
        <p:spPr>
          <a:xfrm>
            <a:off x="1938020" y="2095500"/>
            <a:ext cx="4876165" cy="1647190"/>
          </a:xfrm>
          <a:prstGeom prst="rect">
            <a:avLst/>
          </a:prstGeom>
          <a:noFill/>
        </p:spPr>
        <p:txBody>
          <a:bodyPr wrap="square" lIns="0" tIns="0" rIns="0" bIns="0" rtlCol="0" anchor="ctr" anchorCtr="0">
            <a:noAutofit/>
          </a:bodyPr>
          <a:p>
            <a:pPr indent="0" fontAlgn="auto">
              <a:lnSpc>
                <a:spcPct val="120000"/>
              </a:lnSpc>
            </a:pPr>
            <a:r>
              <a:rPr lang="zh-CN" altLang="en-US" sz="2400" dirty="0">
                <a:solidFill>
                  <a:srgbClr val="FEFEFE"/>
                </a:solidFill>
                <a:uFillTx/>
                <a:latin typeface="+mn-ea"/>
                <a:cs typeface="+mn-ea"/>
                <a:sym typeface="+mn-ea"/>
              </a:rPr>
              <a:t>认真检查和核实各个房间和区域的信息点的点数，</a:t>
            </a:r>
            <a:endParaRPr lang="zh-CN" altLang="en-US" sz="2400" dirty="0">
              <a:solidFill>
                <a:srgbClr val="FEFEFE"/>
              </a:solidFill>
              <a:uFillTx/>
              <a:latin typeface="+mn-ea"/>
              <a:cs typeface="+mn-ea"/>
              <a:sym typeface="+mn-ea"/>
            </a:endParaRPr>
          </a:p>
        </p:txBody>
      </p:sp>
      <p:sp>
        <p:nvSpPr>
          <p:cNvPr id="3" name="文本框 2"/>
          <p:cNvSpPr txBox="1"/>
          <p:nvPr>
            <p:custDataLst>
              <p:tags r:id="rId5"/>
            </p:custDataLst>
          </p:nvPr>
        </p:nvSpPr>
        <p:spPr>
          <a:xfrm>
            <a:off x="4681855" y="4077335"/>
            <a:ext cx="5144770" cy="1040130"/>
          </a:xfrm>
          <a:prstGeom prst="rect">
            <a:avLst/>
          </a:prstGeom>
          <a:noFill/>
        </p:spPr>
        <p:style>
          <a:lnRef idx="0">
            <a:srgbClr val="FFFFFF"/>
          </a:lnRef>
          <a:fillRef idx="2">
            <a:schemeClr val="accent1"/>
          </a:fillRef>
          <a:effectRef idx="1">
            <a:schemeClr val="accent1"/>
          </a:effectRef>
          <a:fontRef idx="minor">
            <a:schemeClr val="lt1"/>
          </a:fontRef>
        </p:style>
        <p:txBody>
          <a:bodyPr wrap="square" lIns="0" tIns="0" rIns="0" bIns="0" rtlCol="0" anchor="ctr" anchorCtr="0">
            <a:noAutofit/>
            <a:scene3d>
              <a:camera prst="orthographicFront"/>
              <a:lightRig rig="threePt" dir="t"/>
            </a:scene3d>
          </a:bodyPr>
          <a:p>
            <a:pPr indent="0" fontAlgn="auto">
              <a:lnSpc>
                <a:spcPct val="120000"/>
              </a:lnSpc>
            </a:pPr>
            <a:r>
              <a:rPr lang="zh-CN" altLang="en-US" sz="2400" dirty="0">
                <a:solidFill>
                  <a:schemeClr val="accent1"/>
                </a:solidFill>
                <a:effectLst>
                  <a:outerShdw blurRad="38100" dist="25400" dir="5400000" algn="ctr" rotWithShape="0">
                    <a:srgbClr val="6E747A">
                      <a:alpha val="43000"/>
                      <a:alpha val="43000"/>
                    </a:srgbClr>
                  </a:outerShdw>
                </a:effectLst>
                <a:uFillTx/>
                <a:latin typeface="+mn-ea"/>
                <a:cs typeface="+mn-ea"/>
                <a:sym typeface="+mn-ea"/>
              </a:rPr>
              <a:t>包括数据和语音的信息点数量，以防出现点数缺漏、填错位置等错误。</a:t>
            </a:r>
            <a:endParaRPr lang="zh-CN" altLang="en-US" sz="2400" dirty="0">
              <a:solidFill>
                <a:schemeClr val="accent1"/>
              </a:solidFill>
              <a:effectLst>
                <a:outerShdw blurRad="38100" dist="25400" dir="5400000" algn="ctr" rotWithShape="0">
                  <a:srgbClr val="6E747A">
                    <a:alpha val="43000"/>
                    <a:alpha val="43000"/>
                  </a:srgbClr>
                </a:outerShdw>
              </a:effectLst>
              <a:uFillTx/>
              <a:latin typeface="+mn-ea"/>
              <a:cs typeface="+mn-ea"/>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4025" y="605155"/>
            <a:ext cx="6985635"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200">
                <a:solidFill>
                  <a:schemeClr val="accent3"/>
                </a:solidFill>
              </a:rPr>
              <a:t>6. </a:t>
            </a:r>
            <a:r>
              <a:rPr lang="zh-CN" altLang="en-US" sz="3200">
                <a:solidFill>
                  <a:schemeClr val="accent3"/>
                </a:solidFill>
              </a:rPr>
              <a:t>最后注明单位及时间</a:t>
            </a:r>
            <a:endParaRPr lang="zh-CN" altLang="en-US" sz="3200">
              <a:solidFill>
                <a:schemeClr val="accent3"/>
              </a:solidFill>
            </a:endParaRPr>
          </a:p>
        </p:txBody>
      </p:sp>
      <p:sp>
        <p:nvSpPr>
          <p:cNvPr id="4" name="文本框 3"/>
          <p:cNvSpPr txBox="1"/>
          <p:nvPr/>
        </p:nvSpPr>
        <p:spPr>
          <a:xfrm>
            <a:off x="1075055" y="1589405"/>
            <a:ext cx="9879330" cy="922020"/>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完成的信息点数统计表如图</a:t>
            </a:r>
            <a:r>
              <a:rPr lang="en-US" altLang="zh-CN">
                <a:latin typeface="宋体" panose="02010600030101010101" pitchFamily="2" charset="-122"/>
                <a:ea typeface="宋体" panose="02010600030101010101" pitchFamily="2" charset="-122"/>
                <a:cs typeface="宋体" panose="02010600030101010101" pitchFamily="2" charset="-122"/>
              </a:rPr>
              <a:t> 3 -5 </a:t>
            </a:r>
            <a:r>
              <a:rPr lang="zh-CN" altLang="en-US">
                <a:latin typeface="宋体" panose="02010600030101010101" pitchFamily="2" charset="-122"/>
                <a:ea typeface="宋体" panose="02010600030101010101" pitchFamily="2" charset="-122"/>
                <a:cs typeface="宋体" panose="02010600030101010101" pitchFamily="2" charset="-122"/>
              </a:rPr>
              <a:t>所示，从图中可以看出该公司办公楼共计有</a:t>
            </a:r>
            <a:r>
              <a:rPr lang="en-US" altLang="zh-CN">
                <a:latin typeface="宋体" panose="02010600030101010101" pitchFamily="2" charset="-122"/>
                <a:ea typeface="宋体" panose="02010600030101010101" pitchFamily="2" charset="-122"/>
                <a:cs typeface="宋体" panose="02010600030101010101" pitchFamily="2" charset="-122"/>
              </a:rPr>
              <a:t> 26 </a:t>
            </a:r>
            <a:r>
              <a:rPr lang="zh-CN" altLang="en-US">
                <a:latin typeface="宋体" panose="02010600030101010101" pitchFamily="2" charset="-122"/>
                <a:ea typeface="宋体" panose="02010600030101010101" pitchFamily="2" charset="-122"/>
                <a:cs typeface="宋体" panose="02010600030101010101" pitchFamily="2" charset="-122"/>
              </a:rPr>
              <a:t>个信息点，其中，数据点</a:t>
            </a:r>
            <a:r>
              <a:rPr lang="en-US" altLang="zh-CN">
                <a:latin typeface="宋体" panose="02010600030101010101" pitchFamily="2" charset="-122"/>
                <a:ea typeface="宋体" panose="02010600030101010101" pitchFamily="2" charset="-122"/>
                <a:cs typeface="宋体" panose="02010600030101010101" pitchFamily="2" charset="-122"/>
              </a:rPr>
              <a:t> 13 </a:t>
            </a:r>
            <a:r>
              <a:rPr lang="zh-CN" altLang="en-US">
                <a:latin typeface="宋体" panose="02010600030101010101" pitchFamily="2" charset="-122"/>
                <a:ea typeface="宋体" panose="02010600030101010101" pitchFamily="2" charset="-122"/>
                <a:cs typeface="宋体" panose="02010600030101010101" pitchFamily="2" charset="-122"/>
              </a:rPr>
              <a:t>个，语音点</a:t>
            </a:r>
            <a:r>
              <a:rPr lang="en-US" altLang="zh-CN">
                <a:latin typeface="宋体" panose="02010600030101010101" pitchFamily="2" charset="-122"/>
                <a:ea typeface="宋体" panose="02010600030101010101" pitchFamily="2" charset="-122"/>
                <a:cs typeface="宋体" panose="02010600030101010101" pitchFamily="2" charset="-122"/>
              </a:rPr>
              <a:t> 13 </a:t>
            </a:r>
            <a:r>
              <a:rPr lang="zh-CN" altLang="en-US">
                <a:latin typeface="宋体" panose="02010600030101010101" pitchFamily="2" charset="-122"/>
                <a:ea typeface="宋体" panose="02010600030101010101" pitchFamily="2" charset="-122"/>
                <a:cs typeface="宋体" panose="02010600030101010101" pitchFamily="2" charset="-122"/>
              </a:rPr>
              <a:t>个。</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a:stretch>
            <a:fillRect/>
          </a:stretch>
        </p:blipFill>
        <p:spPr>
          <a:xfrm>
            <a:off x="2769235" y="2429510"/>
            <a:ext cx="6654165" cy="370776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4025" y="605155"/>
            <a:ext cx="6985635"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200">
                <a:solidFill>
                  <a:schemeClr val="accent3"/>
                </a:solidFill>
              </a:rPr>
              <a:t>7. </a:t>
            </a:r>
            <a:r>
              <a:rPr lang="zh-CN" altLang="en-US" sz="3200">
                <a:solidFill>
                  <a:schemeClr val="accent3"/>
                </a:solidFill>
              </a:rPr>
              <a:t>打印和签字盖章</a:t>
            </a:r>
            <a:endParaRPr lang="zh-CN" altLang="en-US" sz="3200">
              <a:solidFill>
                <a:schemeClr val="accent3"/>
              </a:solidFill>
            </a:endParaRPr>
          </a:p>
        </p:txBody>
      </p:sp>
      <p:sp>
        <p:nvSpPr>
          <p:cNvPr id="3" name="圆角矩形 13"/>
          <p:cNvSpPr/>
          <p:nvPr>
            <p:custDataLst>
              <p:tags r:id="rId2"/>
            </p:custDataLst>
          </p:nvPr>
        </p:nvSpPr>
        <p:spPr>
          <a:xfrm>
            <a:off x="648335" y="2046923"/>
            <a:ext cx="3392170" cy="2127885"/>
          </a:xfrm>
          <a:prstGeom prst="roundRect">
            <a:avLst>
              <a:gd name="adj" fmla="val 0"/>
            </a:avLst>
          </a:prstGeom>
          <a:solidFill>
            <a:schemeClr val="accent1">
              <a:lumMod val="40000"/>
              <a:lumOff val="60000"/>
              <a:alpha val="15000"/>
            </a:schemeClr>
          </a:solidFill>
          <a:ln w="9525">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360045" tIns="431800" rIns="360045" bIns="215900" numCol="1" spcCol="0" rtlCol="0" fromWordArt="0" anchor="t" anchorCtr="0" forceAA="0" compatLnSpc="1">
            <a:noAutofit/>
          </a:bodyPr>
          <a:p>
            <a:pPr lvl="0" indent="0" algn="just" fontAlgn="auto">
              <a:lnSpc>
                <a:spcPct val="140000"/>
              </a:lnSpc>
              <a:buClrTx/>
              <a:buSzTx/>
              <a:buFontTx/>
            </a:pPr>
            <a:r>
              <a:rPr lang="zh-CN" altLang="en-US" dirty="0">
                <a:solidFill>
                  <a:schemeClr val="tx1">
                    <a:lumMod val="85000"/>
                    <a:lumOff val="15000"/>
                  </a:schemeClr>
                </a:solidFill>
                <a:uFillTx/>
                <a:latin typeface="+mn-ea"/>
                <a:cs typeface="微软雅黑" panose="020B0503020204020204" charset="-122"/>
                <a:sym typeface="+mn-ea"/>
              </a:rPr>
              <a:t>完成信息点数量统计表编写后，打印该文件并且签字确认，在正式提交时必须盖章。</a:t>
            </a:r>
            <a:endParaRPr lang="zh-CN" altLang="en-US" dirty="0">
              <a:solidFill>
                <a:schemeClr val="tx1">
                  <a:lumMod val="85000"/>
                  <a:lumOff val="15000"/>
                </a:schemeClr>
              </a:solidFill>
              <a:uFillTx/>
              <a:latin typeface="+mn-ea"/>
              <a:cs typeface="微软雅黑" panose="020B0503020204020204" charset="-122"/>
              <a:sym typeface="+mn-ea"/>
            </a:endParaRPr>
          </a:p>
        </p:txBody>
      </p:sp>
      <p:sp>
        <p:nvSpPr>
          <p:cNvPr id="6" name="圆角矩形 13"/>
          <p:cNvSpPr/>
          <p:nvPr>
            <p:custDataLst>
              <p:tags r:id="rId3"/>
            </p:custDataLst>
          </p:nvPr>
        </p:nvSpPr>
        <p:spPr>
          <a:xfrm>
            <a:off x="644525" y="2047558"/>
            <a:ext cx="50800" cy="2127885"/>
          </a:xfrm>
          <a:prstGeom prst="roundRect">
            <a:avLst>
              <a:gd name="adj" fmla="val 0"/>
            </a:avLst>
          </a:prstGeom>
          <a:solidFill>
            <a:schemeClr val="accent1"/>
          </a:solidFill>
          <a:ln w="9525">
            <a:solidFill>
              <a:schemeClr val="accent1">
                <a:alpha val="50000"/>
              </a:schemeClr>
            </a:solid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gradFill>
                <a:gsLst>
                  <a:gs pos="0">
                    <a:schemeClr val="accent1">
                      <a:alpha val="100000"/>
                    </a:schemeClr>
                  </a:gs>
                  <a:gs pos="100000">
                    <a:schemeClr val="accent1">
                      <a:lumMod val="60000"/>
                      <a:lumOff val="40000"/>
                      <a:alpha val="100000"/>
                    </a:schemeClr>
                  </a:gs>
                </a:gsLst>
                <a:lin ang="16140000" scaled="0"/>
              </a:gradFill>
              <a:latin typeface="+mj-ea"/>
              <a:ea typeface="+mj-ea"/>
              <a:cs typeface="微软雅黑" panose="020B0503020204020204" charset="-122"/>
              <a:sym typeface="+mn-ea"/>
            </a:endParaRPr>
          </a:p>
        </p:txBody>
      </p:sp>
      <p:sp>
        <p:nvSpPr>
          <p:cNvPr id="28" name="圆角矩形 13"/>
          <p:cNvSpPr/>
          <p:nvPr>
            <p:custDataLst>
              <p:tags r:id="rId4"/>
            </p:custDataLst>
          </p:nvPr>
        </p:nvSpPr>
        <p:spPr>
          <a:xfrm>
            <a:off x="4436745" y="2046923"/>
            <a:ext cx="3392170" cy="2127885"/>
          </a:xfrm>
          <a:prstGeom prst="roundRect">
            <a:avLst>
              <a:gd name="adj" fmla="val 0"/>
            </a:avLst>
          </a:prstGeom>
          <a:solidFill>
            <a:schemeClr val="accent2">
              <a:lumMod val="40000"/>
              <a:lumOff val="60000"/>
              <a:alpha val="15000"/>
            </a:schemeClr>
          </a:solidFill>
          <a:ln w="9525">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360045" tIns="431800" rIns="360045" bIns="215900" numCol="1" spcCol="0" rtlCol="0" fromWordArt="0" anchor="t" anchorCtr="0" forceAA="0" compatLnSpc="1">
            <a:noAutofit/>
          </a:bodyPr>
          <a:p>
            <a:pPr lvl="0" indent="0" algn="just" fontAlgn="auto">
              <a:lnSpc>
                <a:spcPct val="140000"/>
              </a:lnSpc>
              <a:buClrTx/>
              <a:buSzTx/>
              <a:buFontTx/>
            </a:pPr>
            <a:r>
              <a:rPr lang="zh-CN" altLang="en-US" dirty="0">
                <a:solidFill>
                  <a:schemeClr val="tx1">
                    <a:lumMod val="85000"/>
                    <a:lumOff val="15000"/>
                  </a:schemeClr>
                </a:solidFill>
                <a:uFillTx/>
                <a:latin typeface="+mn-ea"/>
                <a:cs typeface="微软雅黑" panose="020B0503020204020204" charset="-122"/>
                <a:sym typeface="+mn-ea"/>
              </a:rPr>
              <a:t>这样，一个完整的点数统计表就完成了。</a:t>
            </a:r>
            <a:endParaRPr lang="zh-CN" altLang="en-US" dirty="0">
              <a:solidFill>
                <a:schemeClr val="tx1">
                  <a:lumMod val="85000"/>
                  <a:lumOff val="15000"/>
                </a:schemeClr>
              </a:solidFill>
              <a:uFillTx/>
              <a:latin typeface="+mn-ea"/>
              <a:cs typeface="微软雅黑" panose="020B0503020204020204" charset="-122"/>
              <a:sym typeface="+mn-ea"/>
            </a:endParaRPr>
          </a:p>
        </p:txBody>
      </p:sp>
      <p:sp>
        <p:nvSpPr>
          <p:cNvPr id="29" name="圆角矩形 13"/>
          <p:cNvSpPr/>
          <p:nvPr>
            <p:custDataLst>
              <p:tags r:id="rId5"/>
            </p:custDataLst>
          </p:nvPr>
        </p:nvSpPr>
        <p:spPr>
          <a:xfrm>
            <a:off x="4432935" y="2047558"/>
            <a:ext cx="50800" cy="2127885"/>
          </a:xfrm>
          <a:prstGeom prst="roundRect">
            <a:avLst>
              <a:gd name="adj" fmla="val 0"/>
            </a:avLst>
          </a:prstGeom>
          <a:solidFill>
            <a:schemeClr val="accent2"/>
          </a:solidFill>
          <a:ln w="9525">
            <a:solidFill>
              <a:schemeClr val="accent2">
                <a:alpha val="50000"/>
              </a:schemeClr>
            </a:solid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gradFill>
                <a:gsLst>
                  <a:gs pos="0">
                    <a:schemeClr val="accent2">
                      <a:alpha val="100000"/>
                    </a:schemeClr>
                  </a:gs>
                  <a:gs pos="100000">
                    <a:schemeClr val="accent2">
                      <a:lumMod val="60000"/>
                      <a:lumOff val="40000"/>
                      <a:alpha val="100000"/>
                    </a:schemeClr>
                  </a:gs>
                </a:gsLst>
                <a:lin ang="16140000" scaled="0"/>
              </a:gradFill>
              <a:latin typeface="+mj-ea"/>
              <a:ea typeface="+mj-ea"/>
              <a:cs typeface="微软雅黑" panose="020B0503020204020204" charset="-122"/>
              <a:sym typeface="+mn-ea"/>
            </a:endParaRPr>
          </a:p>
        </p:txBody>
      </p:sp>
      <p:sp>
        <p:nvSpPr>
          <p:cNvPr id="31" name="圆角矩形 13"/>
          <p:cNvSpPr/>
          <p:nvPr>
            <p:custDataLst>
              <p:tags r:id="rId6"/>
            </p:custDataLst>
          </p:nvPr>
        </p:nvSpPr>
        <p:spPr>
          <a:xfrm>
            <a:off x="8225155" y="2046923"/>
            <a:ext cx="3392170" cy="2127885"/>
          </a:xfrm>
          <a:prstGeom prst="roundRect">
            <a:avLst>
              <a:gd name="adj" fmla="val 0"/>
            </a:avLst>
          </a:prstGeom>
          <a:solidFill>
            <a:schemeClr val="accent1">
              <a:lumMod val="40000"/>
              <a:lumOff val="60000"/>
              <a:alpha val="15000"/>
            </a:schemeClr>
          </a:solidFill>
          <a:ln w="9525">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360045" tIns="431800" rIns="360045" bIns="215900" numCol="1" spcCol="0" rtlCol="0" fromWordArt="0" anchor="t" anchorCtr="0" forceAA="0" compatLnSpc="1">
            <a:noAutofit/>
          </a:bodyPr>
          <a:p>
            <a:pPr lvl="0" indent="0" algn="just" fontAlgn="auto">
              <a:lnSpc>
                <a:spcPct val="140000"/>
              </a:lnSpc>
              <a:buClrTx/>
              <a:buSzTx/>
              <a:buFontTx/>
            </a:pPr>
            <a:r>
              <a:rPr lang="zh-CN" altLang="en-US" b="1" dirty="0">
                <a:solidFill>
                  <a:schemeClr val="tx1">
                    <a:lumMod val="85000"/>
                    <a:lumOff val="15000"/>
                  </a:schemeClr>
                </a:solidFill>
                <a:uFillTx/>
                <a:latin typeface="+mn-ea"/>
                <a:cs typeface="微软雅黑" panose="020B0503020204020204" charset="-122"/>
                <a:sym typeface="+mn-ea"/>
              </a:rPr>
              <a:t>质量要求：</a:t>
            </a:r>
            <a:r>
              <a:rPr lang="zh-CN" altLang="en-US" dirty="0">
                <a:solidFill>
                  <a:schemeClr val="tx1">
                    <a:lumMod val="85000"/>
                    <a:lumOff val="15000"/>
                  </a:schemeClr>
                </a:solidFill>
                <a:uFillTx/>
                <a:latin typeface="+mn-ea"/>
                <a:cs typeface="微软雅黑" panose="020B0503020204020204" charset="-122"/>
                <a:sym typeface="+mn-ea"/>
              </a:rPr>
              <a:t>信息点设置合理，表格设计合理、数量正确，项目名称准确、相关人员签字和日期完整。</a:t>
            </a:r>
            <a:endParaRPr lang="zh-CN" altLang="en-US" dirty="0">
              <a:solidFill>
                <a:schemeClr val="tx1">
                  <a:lumMod val="85000"/>
                  <a:lumOff val="15000"/>
                </a:schemeClr>
              </a:solidFill>
              <a:uFillTx/>
              <a:latin typeface="+mn-ea"/>
              <a:cs typeface="微软雅黑" panose="020B0503020204020204" charset="-122"/>
              <a:sym typeface="+mn-ea"/>
            </a:endParaRPr>
          </a:p>
        </p:txBody>
      </p:sp>
      <p:sp>
        <p:nvSpPr>
          <p:cNvPr id="32" name="圆角矩形 13"/>
          <p:cNvSpPr/>
          <p:nvPr>
            <p:custDataLst>
              <p:tags r:id="rId7"/>
            </p:custDataLst>
          </p:nvPr>
        </p:nvSpPr>
        <p:spPr>
          <a:xfrm>
            <a:off x="8221345" y="2047558"/>
            <a:ext cx="50800" cy="2127885"/>
          </a:xfrm>
          <a:prstGeom prst="roundRect">
            <a:avLst>
              <a:gd name="adj" fmla="val 0"/>
            </a:avLst>
          </a:prstGeom>
          <a:solidFill>
            <a:schemeClr val="accent1"/>
          </a:solidFill>
          <a:ln w="9525">
            <a:solidFill>
              <a:schemeClr val="accent1">
                <a:alpha val="50000"/>
              </a:schemeClr>
            </a:solid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gradFill>
                <a:gsLst>
                  <a:gs pos="0">
                    <a:schemeClr val="accent1">
                      <a:alpha val="100000"/>
                    </a:schemeClr>
                  </a:gs>
                  <a:gs pos="100000">
                    <a:schemeClr val="accent1">
                      <a:lumMod val="60000"/>
                      <a:lumOff val="40000"/>
                      <a:alpha val="100000"/>
                    </a:schemeClr>
                  </a:gs>
                </a:gsLst>
                <a:lin ang="16140000" scaled="0"/>
              </a:gradFill>
              <a:latin typeface="+mj-ea"/>
              <a:ea typeface="+mj-ea"/>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2"/>
          <p:cNvSpPr/>
          <p:nvPr>
            <p:custDataLst>
              <p:tags r:id="rId1"/>
            </p:custDataLst>
          </p:nvPr>
        </p:nvSpPr>
        <p:spPr>
          <a:xfrm>
            <a:off x="766445" y="2767965"/>
            <a:ext cx="248094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点数表，即工作区信息点点数统计表，是设计和统计信息点数量的基础工具，对项目投资规模有直接影响。</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2"/>
            </p:custDataLst>
          </p:nvPr>
        </p:nvSpPr>
        <p:spPr>
          <a:xfrm>
            <a:off x="766445" y="2374265"/>
            <a:ext cx="2481580" cy="393700"/>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1"/>
                </a:solidFill>
                <a:latin typeface="+mn-ea"/>
                <a:cs typeface="+mn-ea"/>
              </a:rPr>
              <a:t>点数表的定义与重要性</a:t>
            </a:r>
            <a:endParaRPr lang="zh-CN" altLang="en-US" sz="1700" b="1" kern="0">
              <a:solidFill>
                <a:schemeClr val="accent1"/>
              </a:solidFill>
              <a:latin typeface="+mn-ea"/>
              <a:cs typeface="+mn-ea"/>
            </a:endParaRPr>
          </a:p>
        </p:txBody>
      </p:sp>
      <p:sp>
        <p:nvSpPr>
          <p:cNvPr id="13" name="矩形 4"/>
          <p:cNvSpPr/>
          <p:nvPr>
            <p:custDataLst>
              <p:tags r:id="rId3"/>
            </p:custDataLst>
          </p:nvPr>
        </p:nvSpPr>
        <p:spPr>
          <a:xfrm>
            <a:off x="901065" y="1802130"/>
            <a:ext cx="1115060" cy="758825"/>
          </a:xfrm>
          <a:prstGeom prst="rect">
            <a:avLst/>
          </a:prstGeom>
          <a:noFill/>
        </p:spPr>
        <p:txBody>
          <a:bodyPr wrap="none" lIns="0" tIns="0" rIns="0" bIns="0" rtlCol="0" anchor="ctr">
            <a:normAutofit fontScale="60000"/>
          </a:bodyPr>
          <a:p>
            <a:pPr>
              <a:spcBef>
                <a:spcPct val="0"/>
              </a:spcBef>
              <a:spcAft>
                <a:spcPct val="0"/>
              </a:spcAft>
            </a:pPr>
            <a:r>
              <a:rPr lang="en-US" altLang="zh-CN" sz="7200" b="1" kern="0">
                <a:solidFill>
                  <a:schemeClr val="accent1"/>
                </a:solidFill>
                <a:latin typeface="+mn-ea"/>
                <a:cs typeface="+mn-ea"/>
              </a:rPr>
              <a:t>01</a:t>
            </a:r>
            <a:endParaRPr lang="en-US" altLang="zh-CN" sz="7200" b="1" kern="0">
              <a:solidFill>
                <a:schemeClr val="accent1"/>
              </a:solidFill>
              <a:latin typeface="+mn-ea"/>
              <a:cs typeface="+mn-ea"/>
            </a:endParaRPr>
          </a:p>
        </p:txBody>
      </p:sp>
      <p:sp>
        <p:nvSpPr>
          <p:cNvPr id="16" name="矩形 5"/>
          <p:cNvSpPr/>
          <p:nvPr>
            <p:custDataLst>
              <p:tags r:id="rId4"/>
            </p:custDataLst>
          </p:nvPr>
        </p:nvSpPr>
        <p:spPr>
          <a:xfrm>
            <a:off x="3573145" y="2767965"/>
            <a:ext cx="248094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初步设计的核心是完成点数表，基于需求分析和技术交流，确定每个房间或区域的信息点位置和数量。</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5"/>
            </p:custDataLst>
          </p:nvPr>
        </p:nvSpPr>
        <p:spPr>
          <a:xfrm>
            <a:off x="3573145" y="2374265"/>
            <a:ext cx="2481580" cy="393700"/>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2"/>
                </a:solidFill>
                <a:latin typeface="+mn-ea"/>
                <a:cs typeface="+mn-ea"/>
              </a:rPr>
              <a:t>初步设计与需求分析</a:t>
            </a:r>
            <a:endParaRPr lang="zh-CN" altLang="en-US" sz="1700" b="1" kern="0">
              <a:solidFill>
                <a:schemeClr val="accent2"/>
              </a:solidFill>
              <a:latin typeface="+mn-ea"/>
              <a:cs typeface="+mn-ea"/>
            </a:endParaRPr>
          </a:p>
        </p:txBody>
      </p:sp>
      <p:sp>
        <p:nvSpPr>
          <p:cNvPr id="18" name="矩形 9"/>
          <p:cNvSpPr/>
          <p:nvPr>
            <p:custDataLst>
              <p:tags r:id="rId6"/>
            </p:custDataLst>
          </p:nvPr>
        </p:nvSpPr>
        <p:spPr>
          <a:xfrm>
            <a:off x="3707765" y="1802130"/>
            <a:ext cx="1115060" cy="758825"/>
          </a:xfrm>
          <a:prstGeom prst="rect">
            <a:avLst/>
          </a:prstGeom>
          <a:noFill/>
        </p:spPr>
        <p:txBody>
          <a:bodyPr wrap="none" lIns="0" tIns="0" rIns="0" bIns="0" rtlCol="0" anchor="ctr">
            <a:normAutofit fontScale="60000"/>
          </a:bodyPr>
          <a:p>
            <a:pPr>
              <a:spcBef>
                <a:spcPct val="0"/>
              </a:spcBef>
              <a:spcAft>
                <a:spcPct val="0"/>
              </a:spcAft>
            </a:pPr>
            <a:r>
              <a:rPr lang="en-US" altLang="zh-CN" sz="7200" b="1" kern="0" dirty="0">
                <a:solidFill>
                  <a:schemeClr val="accent2"/>
                </a:solidFill>
                <a:latin typeface="+mn-ea"/>
                <a:cs typeface="+mn-ea"/>
              </a:rPr>
              <a:t>02</a:t>
            </a:r>
            <a:endParaRPr lang="en-US" altLang="zh-CN" sz="7200" b="1" kern="0" dirty="0">
              <a:solidFill>
                <a:schemeClr val="accent2"/>
              </a:solidFill>
              <a:latin typeface="+mn-ea"/>
              <a:cs typeface="+mn-ea"/>
            </a:endParaRPr>
          </a:p>
        </p:txBody>
      </p:sp>
      <p:sp>
        <p:nvSpPr>
          <p:cNvPr id="20" name="矩形 10"/>
          <p:cNvSpPr/>
          <p:nvPr>
            <p:custDataLst>
              <p:tags r:id="rId7"/>
            </p:custDataLst>
          </p:nvPr>
        </p:nvSpPr>
        <p:spPr>
          <a:xfrm>
            <a:off x="6379210" y="2767965"/>
            <a:ext cx="248094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制作点数统计表包括按楼层、房间或区域规划网络数据点和语音信息点，然后填写到点数统计表中。</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8"/>
            </p:custDataLst>
          </p:nvPr>
        </p:nvSpPr>
        <p:spPr>
          <a:xfrm>
            <a:off x="6379210" y="2374265"/>
            <a:ext cx="2481580" cy="393700"/>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3"/>
                </a:solidFill>
                <a:latin typeface="+mn-ea"/>
                <a:cs typeface="+mn-ea"/>
              </a:rPr>
              <a:t>制作点数统计表的步骤</a:t>
            </a:r>
            <a:endParaRPr lang="zh-CN" altLang="en-US" sz="1700" b="1" kern="0">
              <a:solidFill>
                <a:schemeClr val="accent3"/>
              </a:solidFill>
              <a:latin typeface="+mn-ea"/>
              <a:cs typeface="+mn-ea"/>
            </a:endParaRPr>
          </a:p>
        </p:txBody>
      </p:sp>
      <p:sp>
        <p:nvSpPr>
          <p:cNvPr id="22" name="矩形 14"/>
          <p:cNvSpPr/>
          <p:nvPr>
            <p:custDataLst>
              <p:tags r:id="rId9"/>
            </p:custDataLst>
          </p:nvPr>
        </p:nvSpPr>
        <p:spPr>
          <a:xfrm>
            <a:off x="6513830" y="1802130"/>
            <a:ext cx="1115060" cy="758825"/>
          </a:xfrm>
          <a:prstGeom prst="rect">
            <a:avLst/>
          </a:prstGeom>
          <a:noFill/>
        </p:spPr>
        <p:txBody>
          <a:bodyPr wrap="none" lIns="0" tIns="0" rIns="0" bIns="0" rtlCol="0" anchor="ctr">
            <a:normAutofit fontScale="60000"/>
          </a:bodyPr>
          <a:p>
            <a:pPr>
              <a:spcBef>
                <a:spcPct val="0"/>
              </a:spcBef>
              <a:spcAft>
                <a:spcPct val="0"/>
              </a:spcAft>
            </a:pPr>
            <a:r>
              <a:rPr lang="en-US" altLang="zh-CN" sz="7200" b="1" kern="0" dirty="0">
                <a:solidFill>
                  <a:schemeClr val="accent3"/>
                </a:solidFill>
                <a:latin typeface="+mn-ea"/>
                <a:cs typeface="+mn-ea"/>
              </a:rPr>
              <a:t>03</a:t>
            </a:r>
            <a:endParaRPr lang="en-US" altLang="zh-CN" sz="7200" b="1" kern="0" dirty="0">
              <a:solidFill>
                <a:schemeClr val="accent3"/>
              </a:solidFill>
              <a:latin typeface="+mn-ea"/>
              <a:cs typeface="+mn-ea"/>
            </a:endParaRPr>
          </a:p>
        </p:txBody>
      </p:sp>
      <p:sp>
        <p:nvSpPr>
          <p:cNvPr id="24" name="矩形 27"/>
          <p:cNvSpPr/>
          <p:nvPr>
            <p:custDataLst>
              <p:tags r:id="rId10"/>
            </p:custDataLst>
          </p:nvPr>
        </p:nvSpPr>
        <p:spPr>
          <a:xfrm>
            <a:off x="9202420" y="2767965"/>
            <a:ext cx="248094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统计建筑物总信息点数，通过完成所有楼层的点数统计，为项目投资规模的确定提供依据。</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1"/>
            </p:custDataLst>
          </p:nvPr>
        </p:nvSpPr>
        <p:spPr>
          <a:xfrm>
            <a:off x="9202420" y="2374265"/>
            <a:ext cx="2481580" cy="393700"/>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4"/>
                </a:solidFill>
                <a:latin typeface="+mn-ea"/>
                <a:cs typeface="+mn-ea"/>
              </a:rPr>
              <a:t>建筑物总信息点数的统计</a:t>
            </a:r>
            <a:endParaRPr lang="zh-CN" altLang="en-US" sz="1700" b="1" kern="0">
              <a:solidFill>
                <a:schemeClr val="accent4"/>
              </a:solidFill>
              <a:latin typeface="+mn-ea"/>
              <a:cs typeface="+mn-ea"/>
            </a:endParaRPr>
          </a:p>
        </p:txBody>
      </p:sp>
      <p:sp>
        <p:nvSpPr>
          <p:cNvPr id="26" name="矩形 33"/>
          <p:cNvSpPr/>
          <p:nvPr>
            <p:custDataLst>
              <p:tags r:id="rId12"/>
            </p:custDataLst>
          </p:nvPr>
        </p:nvSpPr>
        <p:spPr>
          <a:xfrm>
            <a:off x="9337040" y="1802130"/>
            <a:ext cx="1115060" cy="758825"/>
          </a:xfrm>
          <a:prstGeom prst="rect">
            <a:avLst/>
          </a:prstGeom>
          <a:noFill/>
        </p:spPr>
        <p:txBody>
          <a:bodyPr wrap="none" lIns="0" tIns="0" rIns="0" bIns="0" rtlCol="0" anchor="ctr">
            <a:normAutofit fontScale="60000"/>
          </a:bodyPr>
          <a:p>
            <a:pPr>
              <a:spcBef>
                <a:spcPct val="0"/>
              </a:spcBef>
              <a:spcAft>
                <a:spcPct val="0"/>
              </a:spcAft>
            </a:pPr>
            <a:r>
              <a:rPr lang="en-US" altLang="zh-CN" sz="7200" b="1" kern="0">
                <a:solidFill>
                  <a:schemeClr val="accent4"/>
                </a:solidFill>
                <a:latin typeface="+mn-ea"/>
                <a:cs typeface="+mn-ea"/>
              </a:rPr>
              <a:t>04</a:t>
            </a:r>
            <a:endParaRPr lang="en-US" altLang="zh-CN" sz="7200" b="1" kern="0">
              <a:solidFill>
                <a:schemeClr val="accent4"/>
              </a:solidFill>
              <a:latin typeface="+mn-ea"/>
              <a:cs typeface="+mn-ea"/>
            </a:endParaRPr>
          </a:p>
        </p:txBody>
      </p:sp>
      <p:cxnSp>
        <p:nvCxnSpPr>
          <p:cNvPr id="35" name="直接连接符 13"/>
          <p:cNvCxnSpPr/>
          <p:nvPr>
            <p:custDataLst>
              <p:tags r:id="rId13"/>
            </p:custDataLst>
          </p:nvPr>
        </p:nvCxnSpPr>
        <p:spPr>
          <a:xfrm>
            <a:off x="695960"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4"/>
            </p:custDataLst>
          </p:nvPr>
        </p:nvCxnSpPr>
        <p:spPr>
          <a:xfrm>
            <a:off x="3501968"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5"/>
            </p:custDataLst>
          </p:nvPr>
        </p:nvCxnSpPr>
        <p:spPr>
          <a:xfrm>
            <a:off x="6307976"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6"/>
            </p:custDataLst>
          </p:nvPr>
        </p:nvCxnSpPr>
        <p:spPr>
          <a:xfrm>
            <a:off x="9131763"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6421bd6a-96b5-11f0-b34a-3ac2fa9a41bd.jpg@base@tag=imgScale&amp;m=1&amp;w=600&amp;h=360&amp;q=956421bd6a-96b5-11f0-b34a-3ac2fa9a41bd"/>
          <p:cNvPicPr>
            <a:picLocks noChangeAspect="1"/>
          </p:cNvPicPr>
          <p:nvPr>
            <p:custDataLst>
              <p:tags r:id="rId17"/>
            </p:custDataLst>
          </p:nvPr>
        </p:nvPicPr>
        <p:blipFill rotWithShape="1">
          <a:blip r:embed="rId18"/>
          <a:srcRect t="5000" b="5000"/>
          <a:stretch>
            <a:fillRect/>
          </a:stretch>
        </p:blipFill>
        <p:spPr>
          <a:xfrm>
            <a:off x="901061" y="4751970"/>
            <a:ext cx="2159956" cy="1295974"/>
          </a:xfrm>
          <a:prstGeom prst="rect">
            <a:avLst/>
          </a:prstGeom>
          <a:solidFill>
            <a:schemeClr val="accent1"/>
          </a:solidFill>
          <a:ln>
            <a:solidFill>
              <a:schemeClr val="accent1">
                <a:alpha val="20000"/>
              </a:schemeClr>
            </a:solidFill>
          </a:ln>
        </p:spPr>
      </p:pic>
      <p:pic>
        <p:nvPicPr>
          <p:cNvPr id="40" name="图片 30" descr="/data/temp/6421c014-96b5-11f0-b34a-3ac2fa9a41bd.jpg@base@tag=imgScale&amp;m=1&amp;w=600&amp;h=360&amp;q=956421c014-96b5-11f0-b34a-3ac2fa9a41bd"/>
          <p:cNvPicPr>
            <a:picLocks noChangeAspect="1"/>
          </p:cNvPicPr>
          <p:nvPr>
            <p:custDataLst>
              <p:tags r:id="rId19"/>
            </p:custDataLst>
          </p:nvPr>
        </p:nvPicPr>
        <p:blipFill rotWithShape="1">
          <a:blip r:embed="rId20"/>
          <a:srcRect l="11440" r="11440"/>
          <a:stretch>
            <a:fillRect/>
          </a:stretch>
        </p:blipFill>
        <p:spPr>
          <a:xfrm>
            <a:off x="3707704" y="4751970"/>
            <a:ext cx="2159956" cy="1295974"/>
          </a:xfrm>
          <a:prstGeom prst="rect">
            <a:avLst/>
          </a:prstGeom>
          <a:solidFill>
            <a:schemeClr val="accent2"/>
          </a:solidFill>
          <a:ln>
            <a:solidFill>
              <a:schemeClr val="accent2">
                <a:alpha val="20000"/>
              </a:schemeClr>
            </a:solidFill>
          </a:ln>
        </p:spPr>
      </p:pic>
      <p:pic>
        <p:nvPicPr>
          <p:cNvPr id="41" name="图片 31" descr="/data/temp/6421be50-96b5-11f0-b34a-3ac2fa9a41bd.jpg@base@tag=imgScale&amp;m=1&amp;w=600&amp;h=360&amp;q=956421be50-96b5-11f0-b34a-3ac2fa9a41bd"/>
          <p:cNvPicPr>
            <a:picLocks noChangeAspect="1"/>
          </p:cNvPicPr>
          <p:nvPr>
            <p:custDataLst>
              <p:tags r:id="rId21"/>
            </p:custDataLst>
          </p:nvPr>
        </p:nvPicPr>
        <p:blipFill rotWithShape="1">
          <a:blip r:embed="rId22"/>
          <a:srcRect b="9833"/>
          <a:stretch>
            <a:fillRect/>
          </a:stretch>
        </p:blipFill>
        <p:spPr>
          <a:xfrm>
            <a:off x="6513712" y="4751970"/>
            <a:ext cx="2159956" cy="1295974"/>
          </a:xfrm>
          <a:prstGeom prst="rect">
            <a:avLst/>
          </a:prstGeom>
          <a:solidFill>
            <a:schemeClr val="accent3"/>
          </a:solidFill>
          <a:ln>
            <a:solidFill>
              <a:schemeClr val="accent3">
                <a:alpha val="20000"/>
              </a:schemeClr>
            </a:solidFill>
          </a:ln>
        </p:spPr>
      </p:pic>
      <p:pic>
        <p:nvPicPr>
          <p:cNvPr id="42" name="图片 32" descr="/data/temp/6421be8b-96b5-11f0-b34a-3ac2fa9a41bd.jpg@base@tag=imgScale&amp;m=1&amp;w=600&amp;h=360&amp;q=956421be8b-96b5-11f0-b34a-3ac2fa9a41bd"/>
          <p:cNvPicPr>
            <a:picLocks noChangeAspect="1"/>
          </p:cNvPicPr>
          <p:nvPr>
            <p:custDataLst>
              <p:tags r:id="rId23"/>
            </p:custDataLst>
          </p:nvPr>
        </p:nvPicPr>
        <p:blipFill rotWithShape="1">
          <a:blip r:embed="rId24"/>
          <a:srcRect t="5000" b="5000"/>
          <a:stretch>
            <a:fillRect/>
          </a:stretch>
        </p:blipFill>
        <p:spPr>
          <a:xfrm>
            <a:off x="9336864" y="4751970"/>
            <a:ext cx="2159956" cy="1295974"/>
          </a:xfrm>
          <a:prstGeom prst="rect">
            <a:avLst/>
          </a:prstGeom>
          <a:solidFill>
            <a:schemeClr val="accent4"/>
          </a:solidFill>
          <a:ln>
            <a:solidFill>
              <a:schemeClr val="accent4">
                <a:alpha val="20000"/>
              </a:schemeClr>
            </a:solidFill>
          </a:ln>
        </p:spPr>
      </p:pic>
      <p:sp>
        <p:nvSpPr>
          <p:cNvPr id="5" name="文本框 4"/>
          <p:cNvSpPr txBox="1"/>
          <p:nvPr/>
        </p:nvSpPr>
        <p:spPr>
          <a:xfrm>
            <a:off x="1874520" y="426085"/>
            <a:ext cx="5400040" cy="1296670"/>
          </a:xfrm>
          <a:prstGeom prst="rect">
            <a:avLst/>
          </a:prstGeom>
          <a:noFill/>
        </p:spPr>
        <p:txBody>
          <a:bodyPr wrap="square" lIns="0" tIns="0" rIns="0" bIns="0" rtlCol="0" anchor="ctr" anchorCtr="0">
            <a:noAutofit/>
          </a:bodyPr>
          <a:p>
            <a:pPr marR="0" lvl="0" indent="0" algn="l" defTabSz="914400" rtl="0" fontAlgn="auto">
              <a:lnSpc>
                <a:spcPct val="130000"/>
              </a:lnSpc>
              <a:spcBef>
                <a:spcPts val="0"/>
              </a:spcBef>
              <a:spcAft>
                <a:spcPts val="0"/>
              </a:spcAft>
              <a:buClrTx/>
              <a:buSzTx/>
              <a:buFontTx/>
              <a:buNone/>
              <a:defRPr/>
            </a:pPr>
            <a:r>
              <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知识链接</a:t>
            </a:r>
            <a:endPar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a:p>
            <a:pPr marR="0" lvl="0" indent="0" algn="l" defTabSz="914400" rtl="0" fontAlgn="auto">
              <a:lnSpc>
                <a:spcPct val="13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1. </a:t>
            </a: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工作区信息点点数统计表</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鸭鸭 13-1"/>
          <p:cNvSpPr txBox="1"/>
          <p:nvPr/>
        </p:nvSpPr>
        <p:spPr>
          <a:xfrm>
            <a:off x="1675765" y="796925"/>
            <a:ext cx="6532245"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2. </a:t>
            </a: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计算机网络按照拓扑结构分类</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30" name="矩形: 圆角 29"/>
          <p:cNvSpPr/>
          <p:nvPr>
            <p:custDataLst>
              <p:tags r:id="rId1"/>
            </p:custDataLst>
          </p:nvPr>
        </p:nvSpPr>
        <p:spPr>
          <a:xfrm>
            <a:off x="711835" y="1969770"/>
            <a:ext cx="3230880" cy="1712595"/>
          </a:xfrm>
          <a:prstGeom prst="roundRect">
            <a:avLst>
              <a:gd name="adj" fmla="val 6098"/>
            </a:avLst>
          </a:prstGeom>
          <a:noFill/>
          <a:ln w="12700" cap="flat" cmpd="sng" algn="ctr">
            <a:solidFill>
              <a:srgbClr val="376FFF">
                <a:alpha val="40000"/>
              </a:srgbClr>
            </a:solidFill>
            <a:prstDash val="solid"/>
            <a:miter lim="800000"/>
          </a:ln>
          <a:effectLst/>
        </p:spPr>
        <p:txBody>
          <a:bodyPr vertOverflow="overflow" horzOverflow="overflow" vert="horz" wrap="square" lIns="460012" tIns="288290" rIns="460012" bIns="71755" numCol="1" spcCol="0" rtlCol="0" fromWordArt="0" anchor="ctr" anchorCtr="0" forceAA="0" compatLnSpc="1">
            <a:noAutofit/>
          </a:bodyPr>
          <a:lstStyle/>
          <a:p>
            <a:pPr lvl="0" indent="0" algn="l" fontAlgn="auto">
              <a:lnSpc>
                <a:spcPct val="150000"/>
              </a:lnSpc>
              <a:spcBef>
                <a:spcPts val="0"/>
              </a:spcBef>
              <a:spcAft>
                <a:spcPts val="0"/>
              </a:spcAft>
              <a:buClrTx/>
              <a:buSzTx/>
              <a:buFontTx/>
            </a:pPr>
            <a:r>
              <a:rPr lang="zh-CN" altLang="en-US"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rPr>
              <a:t>星形网络是以中央结点为中心与各结点连接组成的，多结点与中央结点通过点到点的方式连接</a:t>
            </a:r>
            <a:r>
              <a:rPr lang="en-US" altLang="zh-CN"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rPr>
              <a:t>。</a:t>
            </a:r>
            <a:endParaRPr lang="en-US" altLang="zh-CN"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5" name="标题"/>
          <p:cNvSpPr/>
          <p:nvPr>
            <p:custDataLst>
              <p:tags r:id="rId2"/>
            </p:custDataLst>
          </p:nvPr>
        </p:nvSpPr>
        <p:spPr>
          <a:xfrm>
            <a:off x="1230203" y="1684015"/>
            <a:ext cx="2258414" cy="554599"/>
          </a:xfrm>
          <a:prstGeom prst="roundRect">
            <a:avLst>
              <a:gd name="adj" fmla="val 50000"/>
            </a:avLst>
          </a:prstGeom>
          <a:solidFill>
            <a:srgbClr val="376FFF"/>
          </a:solidFill>
          <a:ln w="12700" cap="flat" cmpd="sng" algn="ctr">
            <a:noFill/>
            <a:prstDash val="solid"/>
            <a:miter lim="800000"/>
          </a:ln>
          <a:effectLst/>
        </p:spPr>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spcBef>
                <a:spcPct val="0"/>
              </a:spcBef>
              <a:spcAft>
                <a:spcPct val="0"/>
              </a:spcAft>
            </a:pP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a:t>
            </a:r>
            <a:r>
              <a:rPr lang="en-US" altLang="zh-CN"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1</a:t>
            </a: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）星形网络。</a:t>
            </a:r>
            <a:endPar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圆角 1"/>
          <p:cNvSpPr/>
          <p:nvPr>
            <p:custDataLst>
              <p:tags r:id="rId3"/>
            </p:custDataLst>
          </p:nvPr>
        </p:nvSpPr>
        <p:spPr>
          <a:xfrm>
            <a:off x="4293870" y="1969770"/>
            <a:ext cx="3420745" cy="1712595"/>
          </a:xfrm>
          <a:prstGeom prst="roundRect">
            <a:avLst>
              <a:gd name="adj" fmla="val 6098"/>
            </a:avLst>
          </a:prstGeom>
          <a:noFill/>
          <a:ln w="12700" cap="flat" cmpd="sng" algn="ctr">
            <a:solidFill>
              <a:srgbClr val="17D594">
                <a:alpha val="40000"/>
              </a:srgbClr>
            </a:solidFill>
            <a:prstDash val="solid"/>
            <a:miter lim="800000"/>
          </a:ln>
          <a:effectLst/>
        </p:spPr>
        <p:txBody>
          <a:bodyPr vertOverflow="overflow" horzOverflow="overflow" vert="horz" wrap="square" lIns="460012" tIns="288290" rIns="460012" bIns="71755" numCol="1" spcCol="0" rtlCol="0" fromWordArt="0" anchor="ctr" anchorCtr="0" forceAA="0" compatLnSpc="1">
            <a:noAutofit/>
          </a:bodyPr>
          <a:lstStyle/>
          <a:p>
            <a:pPr lvl="0" algn="l">
              <a:lnSpc>
                <a:spcPct val="150000"/>
              </a:lnSpc>
              <a:spcBef>
                <a:spcPts val="0"/>
              </a:spcBef>
              <a:spcAft>
                <a:spcPts val="0"/>
              </a:spcAft>
              <a:buClrTx/>
              <a:buSzTx/>
              <a:buFontTx/>
            </a:pPr>
            <a:r>
              <a:rPr lang="zh-CN" altLang="en-US"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rPr>
              <a:t>在实际组建一个大型网络时，往往采用多级星形网络，将多级星形网络按层次方式排列即形成树形网络</a:t>
            </a:r>
            <a:r>
              <a:rPr lang="en-US" altLang="zh-CN"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rPr>
              <a:t>。</a:t>
            </a:r>
            <a:endParaRPr lang="en-US" altLang="zh-CN"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6" name="标题"/>
          <p:cNvSpPr/>
          <p:nvPr>
            <p:custDataLst>
              <p:tags r:id="rId4"/>
            </p:custDataLst>
          </p:nvPr>
        </p:nvSpPr>
        <p:spPr>
          <a:xfrm>
            <a:off x="4895215" y="1684020"/>
            <a:ext cx="2411730" cy="554355"/>
          </a:xfrm>
          <a:prstGeom prst="roundRect">
            <a:avLst>
              <a:gd name="adj" fmla="val 50000"/>
            </a:avLst>
          </a:prstGeom>
          <a:solidFill>
            <a:srgbClr val="17D594"/>
          </a:solidFill>
          <a:ln w="12700" cap="flat" cmpd="sng" algn="ctr">
            <a:noFill/>
            <a:prstDash val="solid"/>
            <a:miter lim="800000"/>
          </a:ln>
          <a:effectLst/>
        </p:spPr>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spcBef>
                <a:spcPct val="0"/>
              </a:spcBef>
              <a:spcAft>
                <a:spcPct val="0"/>
              </a:spcAft>
            </a:pP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a:t>
            </a:r>
            <a:r>
              <a:rPr lang="en-US" altLang="zh-CN"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2</a:t>
            </a: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）树形网络。</a:t>
            </a:r>
            <a:endPar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2" name="矩形: 圆角 11"/>
          <p:cNvSpPr/>
          <p:nvPr>
            <p:custDataLst>
              <p:tags r:id="rId5"/>
            </p:custDataLst>
          </p:nvPr>
        </p:nvSpPr>
        <p:spPr>
          <a:xfrm>
            <a:off x="7992745" y="1969770"/>
            <a:ext cx="3230880" cy="1712595"/>
          </a:xfrm>
          <a:prstGeom prst="roundRect">
            <a:avLst>
              <a:gd name="adj" fmla="val 6098"/>
            </a:avLst>
          </a:prstGeom>
          <a:noFill/>
          <a:ln w="12700" cap="flat" cmpd="sng" algn="ctr">
            <a:solidFill>
              <a:srgbClr val="376FFF">
                <a:alpha val="40000"/>
              </a:srgbClr>
            </a:solidFill>
            <a:prstDash val="solid"/>
            <a:miter lim="800000"/>
          </a:ln>
          <a:effectLst/>
        </p:spPr>
        <p:txBody>
          <a:bodyPr vertOverflow="overflow" horzOverflow="overflow" vert="horz" wrap="square" lIns="460012" tIns="288290" rIns="460012" bIns="71755" numCol="1" spcCol="0" rtlCol="0" fromWordArt="0" anchor="ctr" anchorCtr="0" forceAA="0" compatLnSpc="1">
            <a:noAutofit/>
          </a:bodyPr>
          <a:lstStyle/>
          <a:p>
            <a:pPr lvl="0" algn="just">
              <a:lnSpc>
                <a:spcPct val="150000"/>
              </a:lnSpc>
              <a:spcBef>
                <a:spcPts val="0"/>
              </a:spcBef>
              <a:spcAft>
                <a:spcPts val="0"/>
              </a:spcAft>
              <a:buClrTx/>
              <a:buSzTx/>
              <a:buFontTx/>
            </a:pPr>
            <a:r>
              <a:rPr lang="zh-CN" altLang="en-US"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rPr>
              <a:t>由一条高速公用总线连接若干个结点所形成的网络即为总线型网络</a:t>
            </a:r>
            <a:r>
              <a:rPr lang="en-US" altLang="zh-CN"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rPr>
              <a:t>。</a:t>
            </a:r>
            <a:endParaRPr lang="en-US" altLang="zh-CN"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3" name="标题"/>
          <p:cNvSpPr/>
          <p:nvPr>
            <p:custDataLst>
              <p:tags r:id="rId6"/>
            </p:custDataLst>
          </p:nvPr>
        </p:nvSpPr>
        <p:spPr>
          <a:xfrm>
            <a:off x="8307789" y="1684015"/>
            <a:ext cx="2258414" cy="554599"/>
          </a:xfrm>
          <a:prstGeom prst="roundRect">
            <a:avLst>
              <a:gd name="adj" fmla="val 50000"/>
            </a:avLst>
          </a:prstGeom>
          <a:solidFill>
            <a:srgbClr val="376FFF"/>
          </a:solidFill>
          <a:ln w="12700" cap="flat" cmpd="sng" algn="ctr">
            <a:noFill/>
            <a:prstDash val="solid"/>
            <a:miter lim="800000"/>
          </a:ln>
          <a:effectLst/>
        </p:spPr>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spcBef>
                <a:spcPct val="0"/>
              </a:spcBef>
              <a:spcAft>
                <a:spcPct val="0"/>
              </a:spcAft>
            </a:pP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a:t>
            </a:r>
            <a:r>
              <a:rPr lang="en-US" altLang="zh-CN"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3</a:t>
            </a: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）总线型网络。</a:t>
            </a:r>
            <a:endPar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 name="矩形: 圆角 17"/>
          <p:cNvSpPr/>
          <p:nvPr>
            <p:custDataLst>
              <p:tags r:id="rId7"/>
            </p:custDataLst>
          </p:nvPr>
        </p:nvSpPr>
        <p:spPr>
          <a:xfrm>
            <a:off x="1662769" y="4181519"/>
            <a:ext cx="4467764" cy="1712869"/>
          </a:xfrm>
          <a:prstGeom prst="roundRect">
            <a:avLst>
              <a:gd name="adj" fmla="val 6098"/>
            </a:avLst>
          </a:prstGeom>
          <a:noFill/>
          <a:ln w="12700" cap="flat" cmpd="sng" algn="ctr">
            <a:solidFill>
              <a:srgbClr val="17D594">
                <a:alpha val="40000"/>
              </a:srgbClr>
            </a:solidFill>
            <a:prstDash val="solid"/>
            <a:miter lim="800000"/>
          </a:ln>
          <a:effectLst/>
        </p:spPr>
        <p:txBody>
          <a:bodyPr vertOverflow="overflow" horzOverflow="overflow" vert="horz" wrap="square" lIns="460012" tIns="288290" rIns="460012" bIns="71755" numCol="1" spcCol="0" rtlCol="0" fromWordArt="0" anchor="ctr" anchorCtr="0" forceAA="0" compatLnSpc="1">
            <a:noAutofit/>
          </a:bodyPr>
          <a:lstStyle/>
          <a:p>
            <a:pPr lvl="0" algn="l">
              <a:lnSpc>
                <a:spcPct val="150000"/>
              </a:lnSpc>
              <a:spcBef>
                <a:spcPts val="0"/>
              </a:spcBef>
              <a:spcAft>
                <a:spcPts val="0"/>
              </a:spcAft>
              <a:buClrTx/>
              <a:buSzTx/>
              <a:buFontTx/>
            </a:pPr>
            <a:r>
              <a:rPr lang="zh-CN" altLang="en-US"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rPr>
              <a:t>环形网络中各结点通过环路接口连在一条首尾相连的闭合环形通信线路中</a:t>
            </a:r>
            <a:r>
              <a:rPr lang="en-US" altLang="zh-CN"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rPr>
              <a:t>。</a:t>
            </a:r>
            <a:endParaRPr lang="en-US" altLang="zh-CN"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5" name="标题"/>
          <p:cNvSpPr/>
          <p:nvPr>
            <p:custDataLst>
              <p:tags r:id="rId8"/>
            </p:custDataLst>
          </p:nvPr>
        </p:nvSpPr>
        <p:spPr>
          <a:xfrm>
            <a:off x="2767653" y="3904079"/>
            <a:ext cx="2258414" cy="554599"/>
          </a:xfrm>
          <a:prstGeom prst="roundRect">
            <a:avLst>
              <a:gd name="adj" fmla="val 50000"/>
            </a:avLst>
          </a:prstGeom>
          <a:solidFill>
            <a:srgbClr val="17D594"/>
          </a:solidFill>
          <a:ln w="12700" cap="flat" cmpd="sng" algn="ctr">
            <a:noFill/>
            <a:prstDash val="solid"/>
            <a:miter lim="800000"/>
          </a:ln>
          <a:effectLst/>
        </p:spPr>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spcBef>
                <a:spcPct val="0"/>
              </a:spcBef>
              <a:spcAft>
                <a:spcPct val="0"/>
              </a:spcAft>
            </a:pP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a:t>
            </a:r>
            <a:r>
              <a:rPr lang="en-US" altLang="zh-CN"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4</a:t>
            </a: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）环形网络。</a:t>
            </a:r>
            <a:endPar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7" name="矩形: 圆角 20"/>
          <p:cNvSpPr/>
          <p:nvPr>
            <p:custDataLst>
              <p:tags r:id="rId9"/>
            </p:custDataLst>
          </p:nvPr>
        </p:nvSpPr>
        <p:spPr>
          <a:xfrm>
            <a:off x="6407431" y="4181519"/>
            <a:ext cx="4467764" cy="1712869"/>
          </a:xfrm>
          <a:prstGeom prst="roundRect">
            <a:avLst>
              <a:gd name="adj" fmla="val 6098"/>
            </a:avLst>
          </a:prstGeom>
          <a:noFill/>
          <a:ln w="12700" cap="flat" cmpd="sng" algn="ctr">
            <a:solidFill>
              <a:srgbClr val="376FFF">
                <a:alpha val="40000"/>
              </a:srgbClr>
            </a:solidFill>
            <a:prstDash val="solid"/>
            <a:miter lim="800000"/>
          </a:ln>
          <a:effectLst/>
        </p:spPr>
        <p:txBody>
          <a:bodyPr vertOverflow="overflow" horzOverflow="overflow" vert="horz" wrap="square" lIns="460012" tIns="288290" rIns="460012" bIns="71755" numCol="1" spcCol="0" rtlCol="0" fromWordArt="0" anchor="ctr" anchorCtr="0" forceAA="0" compatLnSpc="1">
            <a:noAutofit/>
          </a:bodyPr>
          <a:lstStyle/>
          <a:p>
            <a:pPr lvl="0" algn="l">
              <a:lnSpc>
                <a:spcPct val="150000"/>
              </a:lnSpc>
              <a:spcBef>
                <a:spcPts val="0"/>
              </a:spcBef>
              <a:spcAft>
                <a:spcPts val="0"/>
              </a:spcAft>
              <a:buClrTx/>
              <a:buSzTx/>
              <a:buFontTx/>
            </a:pPr>
            <a:r>
              <a:rPr lang="zh-CN" altLang="en-US"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rPr>
              <a:t>网状形网络是广域网中最常采用的一种网络形式，是典型的点到点结构</a:t>
            </a:r>
            <a:r>
              <a:rPr lang="en-US" altLang="zh-CN"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rPr>
              <a:t>。</a:t>
            </a:r>
            <a:endParaRPr lang="en-US" altLang="zh-CN"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8" name="标题"/>
          <p:cNvSpPr/>
          <p:nvPr>
            <p:custDataLst>
              <p:tags r:id="rId10"/>
            </p:custDataLst>
          </p:nvPr>
        </p:nvSpPr>
        <p:spPr>
          <a:xfrm>
            <a:off x="7512315" y="3904079"/>
            <a:ext cx="2258414" cy="554599"/>
          </a:xfrm>
          <a:prstGeom prst="roundRect">
            <a:avLst>
              <a:gd name="adj" fmla="val 50000"/>
            </a:avLst>
          </a:prstGeom>
          <a:solidFill>
            <a:srgbClr val="376FFF"/>
          </a:solidFill>
          <a:ln w="12700" cap="flat" cmpd="sng" algn="ctr">
            <a:noFill/>
            <a:prstDash val="solid"/>
            <a:miter lim="800000"/>
          </a:ln>
          <a:effectLst/>
        </p:spPr>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spcBef>
                <a:spcPct val="0"/>
              </a:spcBef>
              <a:spcAft>
                <a:spcPct val="0"/>
              </a:spcAft>
            </a:pP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a:t>
            </a:r>
            <a:r>
              <a:rPr lang="en-US" altLang="zh-CN"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5</a:t>
            </a: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）网状形网络。</a:t>
            </a:r>
            <a:endPar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699895" y="838835"/>
            <a:ext cx="6198870" cy="50546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2. </a:t>
            </a:r>
            <a:r>
              <a:rPr lang="zh-CN" altLang="en-US" sz="3200">
                <a:solidFill>
                  <a:schemeClr val="accent2">
                    <a:lumMod val="75000"/>
                  </a:schemeClr>
                </a:solidFill>
              </a:rPr>
              <a:t>编制点数统计表的要点</a:t>
            </a:r>
            <a:endParaRPr lang="zh-CN" altLang="en-US" sz="3200">
              <a:solidFill>
                <a:schemeClr val="accent2">
                  <a:lumMod val="75000"/>
                </a:schemeClr>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表格设计需确保打印后的宽度和文字大小适宜，避免文字过大或过小，以保证清晰易读。</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a:t>
            </a:r>
            <a:r>
              <a:rPr lang="en-US" altLang="zh-CN" sz="2400" b="1">
                <a:solidFill>
                  <a:schemeClr val="accent1"/>
                </a:solidFill>
                <a:latin typeface="+mn-ea"/>
                <a:cs typeface="+mn-ea"/>
              </a:rPr>
              <a:t>1</a:t>
            </a:r>
            <a:r>
              <a:rPr lang="zh-CN" altLang="en-US" sz="2400" b="1">
                <a:solidFill>
                  <a:schemeClr val="accent1"/>
                </a:solidFill>
                <a:latin typeface="+mn-ea"/>
                <a:cs typeface="+mn-ea"/>
              </a:rPr>
              <a:t>）表格设计合理。</a:t>
            </a:r>
            <a:endParaRPr lang="zh-CN" altLang="en-US" sz="24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文件名称必须准确反映内容，以便于识别和归档。</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3"/>
                </a:solidFill>
                <a:latin typeface="+mn-ea"/>
                <a:cs typeface="+mn-ea"/>
              </a:rPr>
              <a:t>（</a:t>
            </a:r>
            <a:r>
              <a:rPr lang="en-US" altLang="zh-CN" sz="2400" b="1">
                <a:solidFill>
                  <a:schemeClr val="accent3"/>
                </a:solidFill>
                <a:latin typeface="+mn-ea"/>
                <a:cs typeface="+mn-ea"/>
              </a:rPr>
              <a:t>3</a:t>
            </a:r>
            <a:r>
              <a:rPr lang="zh-CN" altLang="en-US" sz="2400" b="1">
                <a:solidFill>
                  <a:schemeClr val="accent3"/>
                </a:solidFill>
                <a:latin typeface="+mn-ea"/>
                <a:cs typeface="+mn-ea"/>
              </a:rPr>
              <a:t>）文件名称正确。</a:t>
            </a:r>
            <a:endParaRPr lang="zh-CN" altLang="en-US" sz="24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数据填写必须准确无误，每个工作区都应填写数字，无遗漏或多余信息点，无信息点处填写</a:t>
            </a:r>
            <a:r>
              <a:rPr lang="en-US" altLang="zh-CN" sz="1600">
                <a:ln>
                  <a:noFill/>
                  <a:prstDash val="sysDot"/>
                </a:ln>
                <a:solidFill>
                  <a:schemeClr val="tx1">
                    <a:lumMod val="85000"/>
                    <a:lumOff val="15000"/>
                  </a:schemeClr>
                </a:solidFill>
                <a:latin typeface="+mn-ea"/>
                <a:cs typeface="+mn-ea"/>
              </a:rPr>
              <a:t>0</a:t>
            </a:r>
            <a:r>
              <a:rPr lang="zh-CN" altLang="en-US" sz="1600">
                <a:ln>
                  <a:noFill/>
                  <a:prstDash val="sysDot"/>
                </a:ln>
                <a:solidFill>
                  <a:schemeClr val="tx1">
                    <a:lumMod val="85000"/>
                    <a:lumOff val="15000"/>
                  </a:schemeClr>
                </a:solidFill>
                <a:latin typeface="+mn-ea"/>
                <a:cs typeface="+mn-ea"/>
              </a:rPr>
              <a:t>。</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2"/>
                </a:solidFill>
                <a:latin typeface="+mn-ea"/>
                <a:cs typeface="+mn-ea"/>
              </a:rPr>
              <a:t>（</a:t>
            </a:r>
            <a:r>
              <a:rPr lang="en-US" altLang="zh-CN" sz="2400" b="1">
                <a:solidFill>
                  <a:schemeClr val="accent2"/>
                </a:solidFill>
                <a:latin typeface="+mn-ea"/>
                <a:cs typeface="+mn-ea"/>
              </a:rPr>
              <a:t>2</a:t>
            </a:r>
            <a:r>
              <a:rPr lang="zh-CN" altLang="en-US" sz="2400" b="1">
                <a:solidFill>
                  <a:schemeClr val="accent2"/>
                </a:solidFill>
                <a:latin typeface="+mn-ea"/>
                <a:cs typeface="+mn-ea"/>
              </a:rPr>
              <a:t>）数据正确。</a:t>
            </a:r>
            <a:endParaRPr lang="zh-CN" altLang="en-US" sz="24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签字和日期是文件有效性和责任归属的关键，缺少这些信息将影响文件的使用和确认。</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4"/>
                </a:solidFill>
                <a:latin typeface="+mn-ea"/>
                <a:cs typeface="+mn-ea"/>
              </a:rPr>
              <a:t>（</a:t>
            </a:r>
            <a:r>
              <a:rPr lang="en-US" altLang="zh-CN" sz="2400" b="1">
                <a:solidFill>
                  <a:schemeClr val="accent4"/>
                </a:solidFill>
                <a:latin typeface="+mn-ea"/>
                <a:cs typeface="+mn-ea"/>
              </a:rPr>
              <a:t>4</a:t>
            </a:r>
            <a:r>
              <a:rPr lang="zh-CN" altLang="en-US" sz="2400" b="1">
                <a:solidFill>
                  <a:schemeClr val="accent4"/>
                </a:solidFill>
                <a:latin typeface="+mn-ea"/>
                <a:cs typeface="+mn-ea"/>
              </a:rPr>
              <a:t>）签字和日期正确。</a:t>
            </a:r>
            <a:endParaRPr lang="zh-CN" altLang="en-US" sz="2400" b="1">
              <a:solidFill>
                <a:schemeClr val="accent4"/>
              </a:solidFill>
              <a:latin typeface="+mn-ea"/>
              <a:cs typeface="+mn-ea"/>
            </a:endParaRPr>
          </a:p>
        </p:txBody>
      </p:sp>
      <p:pic>
        <p:nvPicPr>
          <p:cNvPr id="19" name="图片 22" descr="/data/temp/d437aa5a-96b6-11f0-87c3-8a7ba9b949ca.jpg@base@tag=imgScale&amp;m=1&amp;w=450&amp;h=450&amp;q=95d437aa5a-96b6-11f0-87c3-8a7ba9b949ca"/>
          <p:cNvPicPr>
            <a:picLocks noChangeAspect="1"/>
          </p:cNvPicPr>
          <p:nvPr>
            <p:custDataLst>
              <p:tags r:id="rId10"/>
            </p:custDataLst>
          </p:nvPr>
        </p:nvPicPr>
        <p:blipFill rotWithShape="1">
          <a:blip r:embed="rId11"/>
          <a:srcRect l="11340" r="11340"/>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d437aa54-96b6-11f0-87c3-8a7ba9b949ca.jpg@base@tag=imgScale&amp;m=1&amp;w=450&amp;h=450&amp;q=95d437aa54-96b6-11f0-87c3-8a7ba9b949ca"/>
          <p:cNvPicPr>
            <a:picLocks noChangeAspect="1"/>
          </p:cNvPicPr>
          <p:nvPr>
            <p:custDataLst>
              <p:tags r:id="rId12"/>
            </p:custDataLst>
          </p:nvPr>
        </p:nvPicPr>
        <p:blipFill rotWithShape="1">
          <a:blip r:embed="rId13"/>
          <a:srcRect t="20719" r="19778" b="2960"/>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d437ab60-96b6-11f0-87c3-8a7ba9b949ca.jpg@base@tag=imgScale&amp;m=1&amp;w=450&amp;h=450&amp;q=95d437ab60-96b6-11f0-87c3-8a7ba9b949ca"/>
          <p:cNvPicPr>
            <a:picLocks noChangeAspect="1"/>
          </p:cNvPicPr>
          <p:nvPr>
            <p:custDataLst>
              <p:tags r:id="rId14"/>
            </p:custDataLst>
          </p:nvPr>
        </p:nvPicPr>
        <p:blipFill>
          <a:blip r:embed="rId15"/>
          <a:srcRect/>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d437aac3-96b6-11f0-87c3-8a7ba9b949ca.jpg@base@tag=imgScale&amp;m=1&amp;w=450&amp;h=450&amp;q=95d437aac3-96b6-11f0-87c3-8a7ba9b949ca"/>
          <p:cNvPicPr>
            <a:picLocks noChangeAspect="1"/>
          </p:cNvPicPr>
          <p:nvPr>
            <p:custDataLst>
              <p:tags r:id="rId16"/>
            </p:custDataLst>
          </p:nvPr>
        </p:nvPicPr>
        <p:blipFill>
          <a:blip r:embed="rId17"/>
          <a:srcRect l="9532" r="9532"/>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1623695" y="608330"/>
            <a:ext cx="6620510" cy="763270"/>
          </a:xfrm>
        </p:spPr>
        <p:txBody>
          <a:bodyPr/>
          <a:lstStyle/>
          <a:p>
            <a:r>
              <a:rPr lang="en-US" altLang="en-US" sz="3200">
                <a:solidFill>
                  <a:schemeClr val="accent2">
                    <a:lumMod val="75000"/>
                  </a:schemeClr>
                </a:solidFill>
              </a:rPr>
              <a:t>3. </a:t>
            </a:r>
            <a:r>
              <a:rPr lang="zh-CN" altLang="en-US" sz="3200">
                <a:solidFill>
                  <a:schemeClr val="accent2">
                    <a:lumMod val="75000"/>
                  </a:schemeClr>
                </a:solidFill>
              </a:rPr>
              <a:t>工作区子系统设计的需求分析</a:t>
            </a:r>
            <a:endParaRPr lang="zh-CN" altLang="en-US" sz="3200">
              <a:solidFill>
                <a:schemeClr val="accent2">
                  <a:lumMod val="75000"/>
                </a:schemeClr>
              </a:solidFill>
            </a:endParaRPr>
          </a:p>
        </p:txBody>
      </p:sp>
      <p:pic>
        <p:nvPicPr>
          <p:cNvPr id="129" name="图片 128"/>
          <p:cNvPicPr>
            <a:picLocks noChangeAspect="1"/>
          </p:cNvPicPr>
          <p:nvPr>
            <p:custDataLst>
              <p:tags r:id="rId2"/>
            </p:custDataLst>
          </p:nvPr>
        </p:nvPicPr>
        <p:blipFill rotWithShape="1">
          <a:blip r:embed="rId3"/>
          <a:srcRect/>
          <a:stretch>
            <a:fillRect/>
          </a:stretch>
        </p:blipFill>
        <p:spPr>
          <a:xfrm>
            <a:off x="6655721"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40991" y="1684655"/>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3" name="正文"/>
          <p:cNvSpPr txBox="1"/>
          <p:nvPr>
            <p:custDataLst>
              <p:tags r:id="rId5"/>
            </p:custDataLst>
          </p:nvPr>
        </p:nvSpPr>
        <p:spPr>
          <a:xfrm>
            <a:off x="641626" y="2355355"/>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需求分析从建筑物整体用途开始，逐步细化到楼层和工作区，确保设计方向和重点明确。</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240431" y="1918430"/>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建筑物用途分析</a:t>
            </a:r>
            <a:endParaRPr lang="zh-CN" altLang="en-US"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537628" y="2355355"/>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按照楼层用途进行功能划分，如商场、餐厅、宾馆等，以适应不同功能需求。</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4136433" y="1918430"/>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楼层功能划分</a:t>
            </a:r>
            <a:endParaRPr lang="zh-CN" altLang="en-US"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641626" y="1816753"/>
            <a:ext cx="468695" cy="468695"/>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743240" y="1918367"/>
            <a:ext cx="265467" cy="265467"/>
          </a:xfrm>
          <a:prstGeom prst="rect">
            <a:avLst/>
          </a:prstGeom>
        </p:spPr>
      </p:pic>
      <p:sp>
        <p:nvSpPr>
          <p:cNvPr id="29" name="圆角矩形 28"/>
          <p:cNvSpPr/>
          <p:nvPr>
            <p:custDataLst>
              <p:tags r:id="rId13"/>
            </p:custDataLst>
          </p:nvPr>
        </p:nvSpPr>
        <p:spPr>
          <a:xfrm>
            <a:off x="3537628" y="1816753"/>
            <a:ext cx="468695" cy="468695"/>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639242" y="1918367"/>
            <a:ext cx="265467" cy="265467"/>
          </a:xfrm>
          <a:prstGeom prst="rect">
            <a:avLst/>
          </a:prstGeom>
        </p:spPr>
      </p:pic>
      <p:sp>
        <p:nvSpPr>
          <p:cNvPr id="16" name="正文"/>
          <p:cNvSpPr txBox="1"/>
          <p:nvPr>
            <p:custDataLst>
              <p:tags r:id="rId17"/>
            </p:custDataLst>
          </p:nvPr>
        </p:nvSpPr>
        <p:spPr>
          <a:xfrm>
            <a:off x="640715" y="4796155"/>
            <a:ext cx="255905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明确每个工作区的用途和功能，规划信息点数量和位置，满足具体需求。</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1240431" y="4258094"/>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工作区需求明确</a:t>
            </a:r>
            <a:endParaRPr lang="zh-CN" altLang="en-US"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3536950" y="4796155"/>
            <a:ext cx="255905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对于多功能建筑，需求分析需考虑不同用途和功能，确保设计的灵活性和扩展性。</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4136390" y="4258310"/>
            <a:ext cx="2625725"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多功能建筑的需求考量</a:t>
            </a:r>
            <a:endParaRPr lang="zh-CN" altLang="en-US"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641626" y="4151973"/>
            <a:ext cx="468695" cy="468695"/>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sp>
        <p:nvSpPr>
          <p:cNvPr id="22" name="圆角矩形 21"/>
          <p:cNvSpPr/>
          <p:nvPr>
            <p:custDataLst>
              <p:tags r:id="rId22"/>
            </p:custDataLst>
          </p:nvPr>
        </p:nvSpPr>
        <p:spPr>
          <a:xfrm>
            <a:off x="3537628" y="4151973"/>
            <a:ext cx="468695" cy="468695"/>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42605" y="4252952"/>
            <a:ext cx="266437" cy="266437"/>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638607" y="4252952"/>
            <a:ext cx="266437" cy="266437"/>
          </a:xfrm>
          <a:prstGeom prst="rect">
            <a:avLst/>
          </a:prstGeom>
        </p:spPr>
      </p:pic>
    </p:spTree>
    <p:custDataLst>
      <p:tags r:id="rId29"/>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1582420" y="894715"/>
            <a:ext cx="5370830" cy="45402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4. </a:t>
            </a:r>
            <a:r>
              <a:rPr lang="zh-CN" altLang="en-US" sz="3200">
                <a:solidFill>
                  <a:schemeClr val="accent2">
                    <a:lumMod val="75000"/>
                  </a:schemeClr>
                </a:solidFill>
              </a:rPr>
              <a:t>工作区信息点的配置</a:t>
            </a:r>
            <a:endParaRPr lang="zh-CN" altLang="en-US" sz="3200">
              <a:solidFill>
                <a:schemeClr val="accent2">
                  <a:lumMod val="75000"/>
                </a:schemeClr>
              </a:solidFill>
            </a:endParaRPr>
          </a:p>
        </p:txBody>
      </p:sp>
      <p:sp>
        <p:nvSpPr>
          <p:cNvPr id="3" name="矩形: 圆角 2"/>
          <p:cNvSpPr/>
          <p:nvPr>
            <p:custDataLst>
              <p:tags r:id="rId2"/>
            </p:custDataLst>
          </p:nvPr>
        </p:nvSpPr>
        <p:spPr>
          <a:xfrm>
            <a:off x="731520" y="221418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6"/>
          <p:cNvSpPr/>
          <p:nvPr>
            <p:custDataLst>
              <p:tags r:id="rId3"/>
            </p:custDataLst>
          </p:nvPr>
        </p:nvSpPr>
        <p:spPr>
          <a:xfrm>
            <a:off x="996767" y="334260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根据工作区的用途和用户需求，分类设置计算机网络数据点、语音电话点或其它终端设备信息点。</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96767" y="177656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a:solidFill>
                  <a:srgbClr val="FFFFFF"/>
                </a:solidFill>
                <a:latin typeface="+mn-ea"/>
                <a:cs typeface="+mn-ea"/>
                <a:sym typeface="+mn-ea"/>
              </a:rPr>
              <a:t>01</a:t>
            </a:r>
            <a:endParaRPr lang="en-US" altLang="zh-CN" sz="2400" b="1" dirty="0">
              <a:solidFill>
                <a:srgbClr val="FFFFFF"/>
              </a:solidFill>
              <a:latin typeface="+mn-ea"/>
              <a:cs typeface="+mn-ea"/>
              <a:sym typeface="+mn-ea"/>
            </a:endParaRPr>
          </a:p>
        </p:txBody>
      </p:sp>
      <p:sp>
        <p:nvSpPr>
          <p:cNvPr id="11" name="矩形: 圆角 2"/>
          <p:cNvSpPr/>
          <p:nvPr>
            <p:custDataLst>
              <p:tags r:id="rId5"/>
            </p:custDataLst>
          </p:nvPr>
        </p:nvSpPr>
        <p:spPr>
          <a:xfrm>
            <a:off x="3499760" y="221418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7"/>
          <p:cNvSpPr/>
          <p:nvPr>
            <p:custDataLst>
              <p:tags r:id="rId6"/>
            </p:custDataLst>
          </p:nvPr>
        </p:nvSpPr>
        <p:spPr>
          <a:xfrm>
            <a:off x="3765008" y="334641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根据房间或区域面积及应用需求，确定信息点的种类和数量，从</a:t>
            </a:r>
            <a:r>
              <a:rPr lang="en-US" altLang="zh-CN" sz="1600" dirty="0">
                <a:solidFill>
                  <a:schemeClr val="tx1">
                    <a:lumMod val="85000"/>
                    <a:lumOff val="15000"/>
                  </a:schemeClr>
                </a:solidFill>
                <a:latin typeface="+mn-ea"/>
                <a:cs typeface="+mn-ea"/>
              </a:rPr>
              <a:t>1</a:t>
            </a:r>
            <a:r>
              <a:rPr lang="zh-CN" altLang="en-US" sz="1600" dirty="0">
                <a:solidFill>
                  <a:schemeClr val="tx1">
                    <a:lumMod val="85000"/>
                    <a:lumOff val="15000"/>
                  </a:schemeClr>
                </a:solidFill>
                <a:latin typeface="+mn-ea"/>
                <a:cs typeface="+mn-ea"/>
              </a:rPr>
              <a:t>个到多个不等。</a:t>
            </a:r>
            <a:endParaRPr lang="zh-CN" altLang="en-US" sz="1600" dirty="0">
              <a:solidFill>
                <a:schemeClr val="tx1">
                  <a:lumMod val="85000"/>
                  <a:lumOff val="15000"/>
                </a:schemeClr>
              </a:solidFill>
              <a:latin typeface="+mn-ea"/>
              <a:cs typeface="+mn-ea"/>
            </a:endParaRPr>
          </a:p>
        </p:txBody>
      </p:sp>
      <p:sp>
        <p:nvSpPr>
          <p:cNvPr id="13" name="圆角矩形 39"/>
          <p:cNvSpPr/>
          <p:nvPr>
            <p:custDataLst>
              <p:tags r:id="rId7"/>
            </p:custDataLst>
          </p:nvPr>
        </p:nvSpPr>
        <p:spPr>
          <a:xfrm>
            <a:off x="3765008" y="1776562"/>
            <a:ext cx="695241" cy="681247"/>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a:solidFill>
                  <a:srgbClr val="FFFFFF"/>
                </a:solidFill>
                <a:latin typeface="+mn-ea"/>
                <a:cs typeface="+mn-ea"/>
                <a:sym typeface="+mn-ea"/>
              </a:rPr>
              <a:t>02</a:t>
            </a:r>
            <a:endParaRPr lang="en-US" altLang="zh-CN" sz="2400" b="1" dirty="0">
              <a:solidFill>
                <a:srgbClr val="FFFFFF"/>
              </a:solidFill>
              <a:latin typeface="+mn-ea"/>
              <a:cs typeface="+mn-ea"/>
              <a:sym typeface="+mn-ea"/>
            </a:endParaRPr>
          </a:p>
        </p:txBody>
      </p:sp>
      <p:sp>
        <p:nvSpPr>
          <p:cNvPr id="63" name="矩形: 圆角 2"/>
          <p:cNvSpPr/>
          <p:nvPr>
            <p:custDataLst>
              <p:tags r:id="rId8"/>
            </p:custDataLst>
          </p:nvPr>
        </p:nvSpPr>
        <p:spPr>
          <a:xfrm>
            <a:off x="6268001" y="221418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9"/>
          <p:cNvSpPr/>
          <p:nvPr>
            <p:custDataLst>
              <p:tags r:id="rId9"/>
            </p:custDataLst>
          </p:nvPr>
        </p:nvSpPr>
        <p:spPr>
          <a:xfrm>
            <a:off x="6533248" y="334260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考虑到建筑物的多功能性和未来扩展需求，进行合理的信息点配置，特别是内外两套网络系统。</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0"/>
            </p:custDataLst>
          </p:nvPr>
        </p:nvSpPr>
        <p:spPr>
          <a:xfrm>
            <a:off x="6533248" y="1776562"/>
            <a:ext cx="695241" cy="681247"/>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a:solidFill>
                  <a:srgbClr val="FFFFFF"/>
                </a:solidFill>
                <a:latin typeface="+mn-ea"/>
                <a:cs typeface="+mn-ea"/>
                <a:sym typeface="+mn-ea"/>
              </a:rPr>
              <a:t>03</a:t>
            </a:r>
            <a:endParaRPr lang="en-US" altLang="zh-CN" sz="2400" b="1" dirty="0">
              <a:solidFill>
                <a:srgbClr val="FFFFFF"/>
              </a:solidFill>
              <a:latin typeface="+mn-ea"/>
              <a:cs typeface="+mn-ea"/>
              <a:sym typeface="+mn-ea"/>
            </a:endParaRPr>
          </a:p>
        </p:txBody>
      </p:sp>
      <p:sp>
        <p:nvSpPr>
          <p:cNvPr id="69" name="矩形: 圆角 2"/>
          <p:cNvSpPr/>
          <p:nvPr>
            <p:custDataLst>
              <p:tags r:id="rId11"/>
            </p:custDataLst>
          </p:nvPr>
        </p:nvSpPr>
        <p:spPr>
          <a:xfrm>
            <a:off x="9036241" y="221418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0"/>
          <p:cNvSpPr/>
          <p:nvPr>
            <p:custDataLst>
              <p:tags r:id="rId12"/>
            </p:custDataLst>
          </p:nvPr>
        </p:nvSpPr>
        <p:spPr>
          <a:xfrm>
            <a:off x="9301488" y="334641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根据用户性质、网络构成和具体需求，确定每个工作区的信息点数量，确保网络的合理布局。</a:t>
            </a:r>
            <a:endParaRPr lang="zh-CN" altLang="en-US" sz="1600" dirty="0">
              <a:solidFill>
                <a:schemeClr val="tx1">
                  <a:lumMod val="85000"/>
                  <a:lumOff val="15000"/>
                </a:schemeClr>
              </a:solidFill>
              <a:latin typeface="+mn-ea"/>
              <a:cs typeface="+mn-ea"/>
            </a:endParaRPr>
          </a:p>
        </p:txBody>
      </p:sp>
      <p:sp>
        <p:nvSpPr>
          <p:cNvPr id="71" name="圆角矩形 70"/>
          <p:cNvSpPr/>
          <p:nvPr>
            <p:custDataLst>
              <p:tags r:id="rId13"/>
            </p:custDataLst>
          </p:nvPr>
        </p:nvSpPr>
        <p:spPr>
          <a:xfrm>
            <a:off x="9301488" y="1776562"/>
            <a:ext cx="695241" cy="681247"/>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a:solidFill>
                  <a:srgbClr val="FFFFFF"/>
                </a:solidFill>
                <a:latin typeface="+mn-ea"/>
                <a:cs typeface="+mn-ea"/>
                <a:sym typeface="+mn-ea"/>
              </a:rPr>
              <a:t>04</a:t>
            </a:r>
            <a:endParaRPr lang="en-US" altLang="zh-CN" sz="2400" b="1" dirty="0">
              <a:solidFill>
                <a:srgbClr val="FFFFFF"/>
              </a:solidFill>
              <a:latin typeface="+mn-ea"/>
              <a:cs typeface="+mn-ea"/>
              <a:sym typeface="+mn-ea"/>
            </a:endParaRPr>
          </a:p>
        </p:txBody>
      </p:sp>
      <p:cxnSp>
        <p:nvCxnSpPr>
          <p:cNvPr id="16" name="直接连接符 79"/>
          <p:cNvCxnSpPr/>
          <p:nvPr>
            <p:custDataLst>
              <p:tags r:id="rId14"/>
            </p:custDataLst>
          </p:nvPr>
        </p:nvCxnSpPr>
        <p:spPr>
          <a:xfrm flipV="1">
            <a:off x="917257" y="319375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7" name="直接连接符 73"/>
          <p:cNvCxnSpPr/>
          <p:nvPr>
            <p:custDataLst>
              <p:tags r:id="rId15"/>
            </p:custDataLst>
          </p:nvPr>
        </p:nvCxnSpPr>
        <p:spPr>
          <a:xfrm flipV="1">
            <a:off x="3685497" y="3193759"/>
            <a:ext cx="2128263"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6"/>
            </p:custDataLst>
          </p:nvPr>
        </p:nvCxnSpPr>
        <p:spPr>
          <a:xfrm flipV="1">
            <a:off x="6453737" y="3193759"/>
            <a:ext cx="2128263"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7"/>
            </p:custDataLst>
          </p:nvPr>
        </p:nvCxnSpPr>
        <p:spPr>
          <a:xfrm flipV="1">
            <a:off x="9221978" y="3193759"/>
            <a:ext cx="2128263"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sp>
        <p:nvSpPr>
          <p:cNvPr id="18" name="矩形 11"/>
          <p:cNvSpPr/>
          <p:nvPr>
            <p:custDataLst>
              <p:tags r:id="rId18"/>
            </p:custDataLst>
          </p:nvPr>
        </p:nvSpPr>
        <p:spPr>
          <a:xfrm>
            <a:off x="999948" y="2604109"/>
            <a:ext cx="1995711" cy="443351"/>
          </a:xfrm>
          <a:prstGeom prst="rect">
            <a:avLst/>
          </a:prstGeom>
          <a:noFill/>
        </p:spPr>
        <p:txBody>
          <a:bodyPr wrap="square" lIns="0" tIns="0" rIns="0" bIns="0" rtlCol="0" anchor="ctr" anchorCtr="0">
            <a:noAutofit/>
          </a:bodyPr>
          <a:p>
            <a:pPr>
              <a:spcBef>
                <a:spcPct val="0"/>
              </a:spcBef>
              <a:spcAft>
                <a:spcPct val="0"/>
              </a:spcAft>
            </a:pPr>
            <a:r>
              <a:rPr lang="zh-CN" altLang="en-US" sz="1600" b="1">
                <a:solidFill>
                  <a:schemeClr val="accent1"/>
                </a:solidFill>
                <a:latin typeface="+mn-ea"/>
                <a:cs typeface="+mn-ea"/>
              </a:rPr>
              <a:t>工作区信息点的分类</a:t>
            </a:r>
            <a:endParaRPr lang="zh-CN" altLang="en-US" sz="1600" b="1">
              <a:solidFill>
                <a:schemeClr val="accent1"/>
              </a:solidFill>
              <a:latin typeface="+mn-ea"/>
              <a:cs typeface="+mn-ea"/>
            </a:endParaRPr>
          </a:p>
        </p:txBody>
      </p:sp>
      <p:sp>
        <p:nvSpPr>
          <p:cNvPr id="19" name="矩形 12"/>
          <p:cNvSpPr/>
          <p:nvPr>
            <p:custDataLst>
              <p:tags r:id="rId19"/>
            </p:custDataLst>
          </p:nvPr>
        </p:nvSpPr>
        <p:spPr>
          <a:xfrm>
            <a:off x="3770732" y="2605381"/>
            <a:ext cx="1995711" cy="443351"/>
          </a:xfrm>
          <a:prstGeom prst="rect">
            <a:avLst/>
          </a:prstGeom>
          <a:noFill/>
        </p:spPr>
        <p:txBody>
          <a:bodyPr wrap="square" lIns="0" tIns="0" rIns="0" bIns="0" rtlCol="0" anchor="ctr" anchorCtr="0">
            <a:noAutofit/>
          </a:bodyPr>
          <a:p>
            <a:pPr>
              <a:spcBef>
                <a:spcPct val="0"/>
              </a:spcBef>
              <a:spcAft>
                <a:spcPct val="0"/>
              </a:spcAft>
            </a:pPr>
            <a:r>
              <a:rPr lang="zh-CN" altLang="en-US" sz="1600" b="1">
                <a:solidFill>
                  <a:schemeClr val="accent2"/>
                </a:solidFill>
                <a:latin typeface="+mn-ea"/>
                <a:cs typeface="+mn-ea"/>
              </a:rPr>
              <a:t>信息点数量与种类的确定</a:t>
            </a:r>
            <a:endParaRPr lang="zh-CN" altLang="en-US" sz="1600" b="1">
              <a:solidFill>
                <a:schemeClr val="accent2"/>
              </a:solidFill>
              <a:latin typeface="+mn-ea"/>
              <a:cs typeface="+mn-ea"/>
            </a:endParaRPr>
          </a:p>
        </p:txBody>
      </p:sp>
      <p:sp>
        <p:nvSpPr>
          <p:cNvPr id="20" name="矩形 13"/>
          <p:cNvSpPr/>
          <p:nvPr>
            <p:custDataLst>
              <p:tags r:id="rId20"/>
            </p:custDataLst>
          </p:nvPr>
        </p:nvSpPr>
        <p:spPr>
          <a:xfrm>
            <a:off x="6533248" y="2604109"/>
            <a:ext cx="1995711" cy="443351"/>
          </a:xfrm>
          <a:prstGeom prst="rect">
            <a:avLst/>
          </a:prstGeom>
          <a:noFill/>
        </p:spPr>
        <p:txBody>
          <a:bodyPr wrap="square" lIns="0" tIns="0" rIns="0" bIns="0" rtlCol="0" anchor="ctr" anchorCtr="0">
            <a:noAutofit/>
          </a:bodyPr>
          <a:p>
            <a:pPr>
              <a:spcBef>
                <a:spcPct val="0"/>
              </a:spcBef>
              <a:spcAft>
                <a:spcPct val="0"/>
              </a:spcAft>
            </a:pPr>
            <a:r>
              <a:rPr lang="zh-CN" altLang="en-US" sz="1600" b="1">
                <a:solidFill>
                  <a:schemeClr val="accent3"/>
                </a:solidFill>
                <a:latin typeface="+mn-ea"/>
                <a:cs typeface="+mn-ea"/>
              </a:rPr>
              <a:t>多功能需求下的信息点配置</a:t>
            </a:r>
            <a:endParaRPr lang="zh-CN" altLang="en-US" sz="1600" b="1">
              <a:solidFill>
                <a:schemeClr val="accent3"/>
              </a:solidFill>
              <a:latin typeface="+mn-ea"/>
              <a:cs typeface="+mn-ea"/>
            </a:endParaRPr>
          </a:p>
        </p:txBody>
      </p:sp>
      <p:sp>
        <p:nvSpPr>
          <p:cNvPr id="21" name="矩形 14"/>
          <p:cNvSpPr/>
          <p:nvPr>
            <p:custDataLst>
              <p:tags r:id="rId21"/>
            </p:custDataLst>
          </p:nvPr>
        </p:nvSpPr>
        <p:spPr>
          <a:xfrm>
            <a:off x="9301488" y="2605381"/>
            <a:ext cx="1995711" cy="443351"/>
          </a:xfrm>
          <a:prstGeom prst="rect">
            <a:avLst/>
          </a:prstGeom>
          <a:noFill/>
        </p:spPr>
        <p:txBody>
          <a:bodyPr wrap="square" lIns="0" tIns="0" rIns="0" bIns="0" rtlCol="0" anchor="ctr" anchorCtr="0">
            <a:noAutofit/>
          </a:bodyPr>
          <a:p>
            <a:pPr>
              <a:spcBef>
                <a:spcPct val="0"/>
              </a:spcBef>
              <a:spcAft>
                <a:spcPct val="0"/>
              </a:spcAft>
            </a:pPr>
            <a:r>
              <a:rPr lang="zh-CN" altLang="en-US" sz="1600" b="1">
                <a:solidFill>
                  <a:schemeClr val="accent4"/>
                </a:solidFill>
                <a:latin typeface="+mn-ea"/>
                <a:cs typeface="+mn-ea"/>
              </a:rPr>
              <a:t>用户性质与网络需求分析</a:t>
            </a:r>
            <a:endParaRPr lang="zh-CN" altLang="en-US" sz="1600" b="1">
              <a:solidFill>
                <a:schemeClr val="accent4"/>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3860"/>
            <a:chOff x="946487" y="525937"/>
            <a:chExt cx="10580901" cy="3153860"/>
          </a:xfrm>
        </p:grpSpPr>
        <p:sp>
          <p:nvSpPr>
            <p:cNvPr id="17" name="文本框 16"/>
            <p:cNvSpPr txBox="1"/>
            <p:nvPr/>
          </p:nvSpPr>
          <p:spPr>
            <a:xfrm>
              <a:off x="946487" y="2849852"/>
              <a:ext cx="636871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编制端口对应表</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二</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086485" y="2466975"/>
            <a:ext cx="5451475" cy="3301365"/>
            <a:chOff x="1086226" y="2467124"/>
            <a:chExt cx="10058400" cy="3301096"/>
          </a:xfrm>
        </p:grpSpPr>
        <p:sp>
          <p:nvSpPr>
            <p:cNvPr id="6" name="矩形 5"/>
            <p:cNvSpPr/>
            <p:nvPr/>
          </p:nvSpPr>
          <p:spPr>
            <a:xfrm>
              <a:off x="1086226" y="2467124"/>
              <a:ext cx="10058400" cy="3219741"/>
            </a:xfrm>
            <a:prstGeom prst="rect">
              <a:avLst/>
            </a:prstGeom>
            <a:solidFill>
              <a:schemeClr val="bg1">
                <a:lumMod val="95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汉仪雅酷黑 85W"/>
                <a:ea typeface="汉仪正圆-55W"/>
                <a:cs typeface="+mn-cs"/>
              </a:endParaRPr>
            </a:p>
          </p:txBody>
        </p:sp>
        <p:sp>
          <p:nvSpPr>
            <p:cNvPr id="7" name="矩形: 圆角 6"/>
            <p:cNvSpPr/>
            <p:nvPr/>
          </p:nvSpPr>
          <p:spPr>
            <a:xfrm>
              <a:off x="9507954" y="5603780"/>
              <a:ext cx="1395558" cy="16444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200" b="0" i="0" u="none" strike="noStrike" kern="1200" cap="none" spc="0" normalizeH="0" baseline="0" noProof="0" dirty="0">
                <a:ln>
                  <a:noFill/>
                </a:ln>
                <a:solidFill>
                  <a:srgbClr val="000000">
                    <a:lumMod val="75000"/>
                    <a:lumOff val="25000"/>
                  </a:srgbClr>
                </a:solidFill>
                <a:effectLst/>
                <a:uLnTx/>
                <a:uFillTx/>
                <a:latin typeface="汉仪雅酷黑 85W"/>
                <a:ea typeface="汉仪正圆-55W"/>
                <a:cs typeface="+mn-cs"/>
                <a:sym typeface="思源黑体 CN Regular" panose="020B0500000000000000" pitchFamily="34" charset="-122"/>
              </a:endParaRPr>
            </a:p>
          </p:txBody>
        </p:sp>
      </p:grpSp>
      <p:sp>
        <p:nvSpPr>
          <p:cNvPr id="3" name="文本框 2"/>
          <p:cNvSpPr txBox="1"/>
          <p:nvPr/>
        </p:nvSpPr>
        <p:spPr>
          <a:xfrm>
            <a:off x="1360170" y="2586355"/>
            <a:ext cx="4897755" cy="2676525"/>
          </a:xfrm>
          <a:prstGeom prst="rect">
            <a:avLst/>
          </a:prstGeom>
          <a:noFill/>
        </p:spPr>
        <p:txBody>
          <a:bodyPr wrap="square" rtlCol="0" anchor="t">
            <a:spAutoFit/>
          </a:bodyPr>
          <a:lstStyle/>
          <a:p>
            <a:pPr marL="285750" marR="0" lvl="0" indent="-285750" algn="l" defTabSz="457200" rtl="0" eaLnBrk="1" fontAlgn="auto" latinLnBrk="0" hangingPunct="1">
              <a:lnSpc>
                <a:spcPct val="150000"/>
              </a:lnSpc>
              <a:spcBef>
                <a:spcPts val="0"/>
              </a:spcBef>
              <a:spcAft>
                <a:spcPts val="0"/>
              </a:spcAft>
              <a:buClr>
                <a:srgbClr val="2374C4"/>
              </a:buClr>
              <a:buSzTx/>
              <a:buFont typeface="Wingdings" panose="05000000000000000000" pitchFamily="2" charset="2"/>
              <a:buChar char="l"/>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创建</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 1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个</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 A4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幅面的文件，同时给文件命名，例如，</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超算科技江北分公司综合布线端口对应表</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。编写文件题目和表头信息，表头为</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超算科技江北分公司综合布线端口对应表</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，项目名称为</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超算科技江北分公司综合布线</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，建筑物名称为</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办公楼</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，楼层为</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三层</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FD1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机柜</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，文件编号为</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“CS03 -2- 1”</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 3 -6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所示。</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endParaRPr>
          </a:p>
        </p:txBody>
      </p:sp>
      <p:sp>
        <p:nvSpPr>
          <p:cNvPr id="5" name="矩形: 圆角 4"/>
          <p:cNvSpPr/>
          <p:nvPr/>
        </p:nvSpPr>
        <p:spPr>
          <a:xfrm>
            <a:off x="1086226" y="1683058"/>
            <a:ext cx="4688486" cy="540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200" b="0" i="0" u="none" strike="noStrike" kern="1200" cap="none" spc="0" normalizeH="0" baseline="0" noProof="0" dirty="0">
                <a:ln>
                  <a:noFill/>
                </a:ln>
                <a:solidFill>
                  <a:srgbClr val="FFFFFF"/>
                </a:solidFill>
                <a:effectLst/>
                <a:uLnTx/>
                <a:uFillTx/>
                <a:latin typeface="汉仪雅酷黑 85W"/>
                <a:ea typeface="汉仪雅酷黑 85W"/>
                <a:cs typeface="+mn-cs"/>
                <a:sym typeface="思源黑体 CN Regular" panose="020B0500000000000000" pitchFamily="34" charset="-122"/>
              </a:rPr>
              <a:t>1. </a:t>
            </a:r>
            <a:r>
              <a:rPr kumimoji="0" lang="zh-CN" altLang="en-US" sz="2200" b="0" i="0" u="none" strike="noStrike" kern="1200" cap="none" spc="0" normalizeH="0" baseline="0" noProof="0" dirty="0">
                <a:ln>
                  <a:noFill/>
                </a:ln>
                <a:solidFill>
                  <a:srgbClr val="FFFFFF"/>
                </a:solidFill>
                <a:effectLst/>
                <a:uLnTx/>
                <a:uFillTx/>
                <a:latin typeface="汉仪雅酷黑 85W"/>
                <a:ea typeface="汉仪雅酷黑 85W"/>
                <a:cs typeface="+mn-cs"/>
                <a:sym typeface="思源黑体 CN Regular" panose="020B0500000000000000" pitchFamily="34" charset="-122"/>
              </a:rPr>
              <a:t>文件命名和表头设计</a:t>
            </a:r>
            <a:endParaRPr kumimoji="0" lang="zh-CN" altLang="en-US" sz="2200" b="0" i="0" u="none" strike="noStrike" kern="1200" cap="none" spc="0" normalizeH="0" baseline="0" noProof="0" dirty="0">
              <a:ln>
                <a:noFill/>
              </a:ln>
              <a:solidFill>
                <a:srgbClr val="FFFFFF"/>
              </a:solidFill>
              <a:effectLst/>
              <a:uLnTx/>
              <a:uFillTx/>
              <a:latin typeface="汉仪雅酷黑 85W"/>
              <a:ea typeface="汉仪雅酷黑 85W"/>
              <a:cs typeface="+mn-cs"/>
              <a:sym typeface="思源黑体 CN Regular" panose="020B0500000000000000" pitchFamily="34" charset="-122"/>
            </a:endParaRPr>
          </a:p>
        </p:txBody>
      </p:sp>
      <p:sp>
        <p:nvSpPr>
          <p:cNvPr id="9" name="文本框 8"/>
          <p:cNvSpPr txBox="1"/>
          <p:nvPr/>
        </p:nvSpPr>
        <p:spPr>
          <a:xfrm>
            <a:off x="1675765" y="765810"/>
            <a:ext cx="5400040" cy="553720"/>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任务实施</a:t>
            </a:r>
            <a:endPar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4" name="图片 3"/>
          <p:cNvPicPr>
            <a:picLocks noChangeAspect="1"/>
          </p:cNvPicPr>
          <p:nvPr/>
        </p:nvPicPr>
        <p:blipFill>
          <a:blip r:embed="rId1"/>
          <a:stretch>
            <a:fillRect/>
          </a:stretch>
        </p:blipFill>
        <p:spPr>
          <a:xfrm>
            <a:off x="6716395" y="2082165"/>
            <a:ext cx="4687570" cy="33547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矩形 287"/>
          <p:cNvSpPr/>
          <p:nvPr/>
        </p:nvSpPr>
        <p:spPr>
          <a:xfrm>
            <a:off x="3493" y="0"/>
            <a:ext cx="12191365" cy="6858000"/>
          </a:xfrm>
          <a:prstGeom prst="rect">
            <a:avLst/>
          </a:prstGeom>
          <a:gradFill>
            <a:gsLst>
              <a:gs pos="44000">
                <a:schemeClr val="bg1"/>
              </a:gs>
              <a:gs pos="100000">
                <a:srgbClr val="ABC8F0"/>
              </a:gs>
              <a:gs pos="91000">
                <a:srgbClr val="CDDFF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endParaRPr>
          </a:p>
        </p:txBody>
      </p:sp>
      <p:grpSp>
        <p:nvGrpSpPr>
          <p:cNvPr id="149" name="组合 148"/>
          <p:cNvGrpSpPr/>
          <p:nvPr/>
        </p:nvGrpSpPr>
        <p:grpSpPr>
          <a:xfrm>
            <a:off x="11585100" y="297816"/>
            <a:ext cx="231140" cy="146050"/>
            <a:chOff x="4609" y="13051"/>
            <a:chExt cx="442" cy="400"/>
          </a:xfrm>
        </p:grpSpPr>
        <p:cxnSp>
          <p:nvCxnSpPr>
            <p:cNvPr id="150" name="直接连接符 149"/>
            <p:cNvCxnSpPr/>
            <p:nvPr/>
          </p:nvCxnSpPr>
          <p:spPr>
            <a:xfrm>
              <a:off x="4609" y="130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1" name="直接连接符 150"/>
            <p:cNvCxnSpPr/>
            <p:nvPr/>
          </p:nvCxnSpPr>
          <p:spPr>
            <a:xfrm>
              <a:off x="4609" y="132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2" name="直接连接符 151"/>
            <p:cNvCxnSpPr/>
            <p:nvPr/>
          </p:nvCxnSpPr>
          <p:spPr>
            <a:xfrm>
              <a:off x="4609" y="134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grpSp>
      <p:sp>
        <p:nvSpPr>
          <p:cNvPr id="46" name="任意多边形 45"/>
          <p:cNvSpPr/>
          <p:nvPr/>
        </p:nvSpPr>
        <p:spPr>
          <a:xfrm flipH="1">
            <a:off x="0" y="4829810"/>
            <a:ext cx="3047365" cy="20281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47" name="任意多边形 46"/>
          <p:cNvSpPr/>
          <p:nvPr/>
        </p:nvSpPr>
        <p:spPr>
          <a:xfrm flipV="1">
            <a:off x="10818495" y="0"/>
            <a:ext cx="1373505" cy="9144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nvGrpSpPr>
          <p:cNvPr id="80" name="组合 79"/>
          <p:cNvGrpSpPr/>
          <p:nvPr/>
        </p:nvGrpSpPr>
        <p:grpSpPr>
          <a:xfrm>
            <a:off x="11077735" y="6404928"/>
            <a:ext cx="716915" cy="133350"/>
            <a:chOff x="17480" y="10245"/>
            <a:chExt cx="1129" cy="210"/>
          </a:xfrm>
        </p:grpSpPr>
        <p:sp>
          <p:nvSpPr>
            <p:cNvPr id="81" name="椭圆 80"/>
            <p:cNvSpPr/>
            <p:nvPr/>
          </p:nvSpPr>
          <p:spPr>
            <a:xfrm>
              <a:off x="17480" y="10245"/>
              <a:ext cx="210" cy="210"/>
            </a:xfrm>
            <a:prstGeom prst="ellips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endParaRPr>
            </a:p>
          </p:txBody>
        </p:sp>
        <p:sp>
          <p:nvSpPr>
            <p:cNvPr id="82" name="等腰三角形 81"/>
            <p:cNvSpPr/>
            <p:nvPr/>
          </p:nvSpPr>
          <p:spPr>
            <a:xfrm>
              <a:off x="17955" y="10260"/>
              <a:ext cx="209" cy="180"/>
            </a:xfrm>
            <a:prstGeom prst="triangl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83" name="矩形 82"/>
            <p:cNvSpPr/>
            <p:nvPr/>
          </p:nvSpPr>
          <p:spPr>
            <a:xfrm>
              <a:off x="18429" y="10260"/>
              <a:ext cx="180" cy="180"/>
            </a:xfrm>
            <a:prstGeom prst="rect">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pic>
        <p:nvPicPr>
          <p:cNvPr id="3" name="图片 2" descr="976"/>
          <p:cNvPicPr>
            <a:picLocks noChangeAspect="1"/>
          </p:cNvPicPr>
          <p:nvPr/>
        </p:nvPicPr>
        <p:blipFill>
          <a:blip r:embed="rId1"/>
          <a:stretch>
            <a:fillRect/>
          </a:stretch>
        </p:blipFill>
        <p:spPr>
          <a:xfrm>
            <a:off x="764540" y="1296670"/>
            <a:ext cx="4970145" cy="4643755"/>
          </a:xfrm>
          <a:prstGeom prst="rect">
            <a:avLst/>
          </a:prstGeom>
        </p:spPr>
      </p:pic>
      <p:sp>
        <p:nvSpPr>
          <p:cNvPr id="21" name="视佐3-1"/>
          <p:cNvSpPr txBox="1"/>
          <p:nvPr>
            <p:custDataLst>
              <p:tags r:id="rId2"/>
            </p:custDataLst>
          </p:nvPr>
        </p:nvSpPr>
        <p:spPr>
          <a:xfrm>
            <a:off x="6026785" y="1540510"/>
            <a:ext cx="5963285" cy="3830955"/>
          </a:xfrm>
          <a:prstGeom prst="rect">
            <a:avLst/>
          </a:prstGeom>
          <a:noFill/>
        </p:spPr>
        <p:txBody>
          <a:bodyPr wrap="square" rtlCol="0">
            <a:spAutoFit/>
          </a:bodyPr>
          <a:lstStyle/>
          <a:p>
            <a:pPr indent="0" fontAlgn="auto">
              <a:lnSpc>
                <a:spcPct val="150000"/>
              </a:lnSpc>
            </a:pPr>
            <a:r>
              <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rPr>
              <a:t>单元三　</a:t>
            </a:r>
            <a:endPar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endParaRPr>
          </a:p>
          <a:p>
            <a:pPr indent="0" fontAlgn="auto">
              <a:lnSpc>
                <a:spcPct val="150000"/>
              </a:lnSpc>
            </a:pPr>
            <a:r>
              <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rPr>
              <a:t>网络综合布线工程设计</a:t>
            </a:r>
            <a:endPar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5765" y="796608"/>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2. </a:t>
            </a: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设计表格</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 name="文本框 1"/>
          <p:cNvSpPr txBox="1"/>
          <p:nvPr/>
        </p:nvSpPr>
        <p:spPr>
          <a:xfrm>
            <a:off x="1376680" y="1459865"/>
            <a:ext cx="9895840" cy="1050925"/>
          </a:xfrm>
          <a:prstGeom prst="rect">
            <a:avLst/>
          </a:prstGeom>
          <a:noFill/>
        </p:spPr>
        <p:txBody>
          <a:bodyPr wrap="square" rtlCol="0">
            <a:spAutoFit/>
          </a:bodyPr>
          <a:p>
            <a:pPr indent="0" fontAlgn="auto">
              <a:lnSpc>
                <a:spcPct val="130000"/>
              </a:lnSpc>
            </a:pPr>
            <a:r>
              <a:rPr lang="zh-CN" altLang="en-US" sz="1600"/>
              <a:t>设计表格前，首先，分析端口对应表需要包含的主要信息，确定表格列数量。包括：序号、信息点编号、机柜编号、配线架编号、配线架端口编号、插座底盒编号、房间编号等。其次，确定表格行数，一般第</a:t>
            </a:r>
            <a:r>
              <a:rPr lang="en-US" altLang="zh-CN" sz="1600"/>
              <a:t> 1 </a:t>
            </a:r>
            <a:r>
              <a:rPr lang="zh-CN" altLang="en-US" sz="1600"/>
              <a:t>行为类别信息，其余按照信息点总数量设置行数，每个信息点</a:t>
            </a:r>
            <a:r>
              <a:rPr lang="en-US" altLang="zh-CN" sz="1600"/>
              <a:t> 1 </a:t>
            </a:r>
            <a:r>
              <a:rPr lang="zh-CN" altLang="en-US" sz="1600"/>
              <a:t>行。如图</a:t>
            </a:r>
            <a:r>
              <a:rPr lang="en-US" altLang="zh-CN" sz="1600"/>
              <a:t> 3 -7 </a:t>
            </a:r>
            <a:r>
              <a:rPr lang="zh-CN" altLang="en-US" sz="1600"/>
              <a:t>所示。</a:t>
            </a:r>
            <a:endParaRPr lang="zh-CN" altLang="en-US" sz="1600"/>
          </a:p>
        </p:txBody>
      </p:sp>
      <p:pic>
        <p:nvPicPr>
          <p:cNvPr id="5" name="图片 4"/>
          <p:cNvPicPr>
            <a:picLocks noChangeAspect="1"/>
          </p:cNvPicPr>
          <p:nvPr/>
        </p:nvPicPr>
        <p:blipFill>
          <a:blip r:embed="rId1"/>
          <a:stretch>
            <a:fillRect/>
          </a:stretch>
        </p:blipFill>
        <p:spPr>
          <a:xfrm>
            <a:off x="2854960" y="2510790"/>
            <a:ext cx="6228715" cy="372808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629410" y="745490"/>
            <a:ext cx="7927975" cy="40576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3. </a:t>
            </a:r>
            <a:r>
              <a:rPr lang="zh-CN" altLang="en-US" sz="3200">
                <a:solidFill>
                  <a:schemeClr val="accent2">
                    <a:lumMod val="75000"/>
                  </a:schemeClr>
                </a:solidFill>
              </a:rPr>
              <a:t>填写机柜编号</a:t>
            </a:r>
            <a:endParaRPr lang="zh-CN" altLang="en-US" sz="3200">
              <a:solidFill>
                <a:schemeClr val="accent2">
                  <a:lumMod val="75000"/>
                </a:schemeClr>
              </a:solidFill>
            </a:endParaRPr>
          </a:p>
        </p:txBody>
      </p:sp>
      <p:sp>
        <p:nvSpPr>
          <p:cNvPr id="2" name="矩形 5"/>
          <p:cNvSpPr/>
          <p:nvPr>
            <p:custDataLst>
              <p:tags r:id="rId2"/>
            </p:custDataLst>
          </p:nvPr>
        </p:nvSpPr>
        <p:spPr>
          <a:xfrm>
            <a:off x="2006330" y="3193262"/>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机柜编号的定义与重要性</a:t>
            </a:r>
            <a:endParaRPr lang="zh-CN" altLang="en-US" b="1">
              <a:solidFill>
                <a:schemeClr val="accent1"/>
              </a:solidFill>
              <a:latin typeface="+mn-ea"/>
              <a:cs typeface="+mn-ea"/>
            </a:endParaRPr>
          </a:p>
        </p:txBody>
      </p:sp>
      <p:sp>
        <p:nvSpPr>
          <p:cNvPr id="3" name="矩形 8"/>
          <p:cNvSpPr/>
          <p:nvPr>
            <p:custDataLst>
              <p:tags r:id="rId3"/>
            </p:custDataLst>
          </p:nvPr>
        </p:nvSpPr>
        <p:spPr>
          <a:xfrm>
            <a:off x="2006600" y="3806825"/>
            <a:ext cx="226123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机柜编号是网络布线系统中用于标识特定机柜的唯一标识符，它对于管理网络设备和布线至关重要，确保每个信息点都能准确地连接到对应的机柜。</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5da3cd16-96bb-11f0-8838-6e6cc0292aeb.jpg@base@tag=imgScale&amp;m=1&amp;w=485&amp;h=753&amp;q=955da3cd16-96bb-11f0-8838-6e6cc0292aeb"/>
          <p:cNvPicPr>
            <a:picLocks noChangeAspect="1"/>
          </p:cNvPicPr>
          <p:nvPr>
            <p:custDataLst>
              <p:tags r:id="rId4"/>
            </p:custDataLst>
          </p:nvPr>
        </p:nvPicPr>
        <p:blipFill>
          <a:blip r:embed="rId5"/>
          <a:srcRect l="7066" r="7066"/>
          <a:stretch>
            <a:fillRect/>
          </a:stretch>
        </p:blipFill>
        <p:spPr>
          <a:xfrm>
            <a:off x="2458720" y="1405890"/>
            <a:ext cx="1068070" cy="165989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2146935" y="2118360"/>
            <a:ext cx="380365" cy="37084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lnSpcReduction="20000"/>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data/temp/5da3d4e8-96bb-11f0-8838-6e6cc0292aeb.jpg@base@tag=imgScale&amp;m=1&amp;w=485&amp;h=753&amp;q=955da3d4e8-96bb-11f0-8838-6e6cc0292aeb"/>
          <p:cNvPicPr>
            <a:picLocks noChangeAspect="1"/>
          </p:cNvPicPr>
          <p:nvPr>
            <p:custDataLst>
              <p:tags r:id="rId7"/>
            </p:custDataLst>
          </p:nvPr>
        </p:nvPicPr>
        <p:blipFill>
          <a:blip r:embed="rId8"/>
          <a:srcRect l="3382"/>
          <a:stretch>
            <a:fillRect/>
          </a:stretch>
        </p:blipFill>
        <p:spPr>
          <a:xfrm>
            <a:off x="5361940" y="1405890"/>
            <a:ext cx="1068070" cy="165989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5048250" y="2118360"/>
            <a:ext cx="380365" cy="37084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lnSpcReduction="20000"/>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11"/>
          <p:cNvSpPr/>
          <p:nvPr>
            <p:custDataLst>
              <p:tags r:id="rId10"/>
            </p:custDataLst>
          </p:nvPr>
        </p:nvSpPr>
        <p:spPr>
          <a:xfrm>
            <a:off x="4917084" y="3189451"/>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如何为机柜分配编号</a:t>
            </a:r>
            <a:endParaRPr lang="zh-CN" altLang="en-US" b="1">
              <a:solidFill>
                <a:schemeClr val="accent2"/>
              </a:solidFill>
              <a:latin typeface="+mn-ea"/>
              <a:cs typeface="+mn-ea"/>
            </a:endParaRPr>
          </a:p>
        </p:txBody>
      </p:sp>
      <p:sp>
        <p:nvSpPr>
          <p:cNvPr id="21" name="矩形 12"/>
          <p:cNvSpPr/>
          <p:nvPr>
            <p:custDataLst>
              <p:tags r:id="rId11"/>
            </p:custDataLst>
          </p:nvPr>
        </p:nvSpPr>
        <p:spPr>
          <a:xfrm>
            <a:off x="4812030" y="3803015"/>
            <a:ext cx="248285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在本例中，公司办公楼三层管理间仅需一个机柜，因此我们将其标记为“</a:t>
            </a:r>
            <a:r>
              <a:rPr lang="en-US" altLang="zh-CN" sz="1600" dirty="0">
                <a:ln>
                  <a:noFill/>
                  <a:prstDash val="sysDot"/>
                </a:ln>
                <a:solidFill>
                  <a:schemeClr val="tx1">
                    <a:lumMod val="85000"/>
                    <a:lumOff val="15000"/>
                  </a:schemeClr>
                </a:solidFill>
                <a:latin typeface="+mn-ea"/>
                <a:cs typeface="+mn-ea"/>
                <a:sym typeface="+mn-ea"/>
              </a:rPr>
              <a:t>FD1</a:t>
            </a:r>
            <a:r>
              <a:rPr lang="zh-CN" altLang="en-US" sz="1600" dirty="0">
                <a:ln>
                  <a:noFill/>
                  <a:prstDash val="sysDot"/>
                </a:ln>
                <a:solidFill>
                  <a:schemeClr val="tx1">
                    <a:lumMod val="85000"/>
                    <a:lumOff val="15000"/>
                  </a:schemeClr>
                </a:solidFill>
                <a:latin typeface="+mn-ea"/>
                <a:cs typeface="+mn-ea"/>
                <a:sym typeface="+mn-ea"/>
              </a:rPr>
              <a:t>”，所有该楼层的信息点都将布线到这个机柜，确保了布线的集中管理和维护的便捷性。</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5da3d78d-96bb-11f0-8838-6e6cc0292aeb.jpg@base@tag=imgScale&amp;m=1&amp;w=485&amp;h=753&amp;q=955da3d78d-96bb-11f0-8838-6e6cc0292aeb"/>
          <p:cNvPicPr>
            <a:picLocks noChangeAspect="1"/>
          </p:cNvPicPr>
          <p:nvPr>
            <p:custDataLst>
              <p:tags r:id="rId12"/>
            </p:custDataLst>
          </p:nvPr>
        </p:nvPicPr>
        <p:blipFill>
          <a:blip r:embed="rId13"/>
          <a:srcRect l="1757" r="1758"/>
          <a:stretch>
            <a:fillRect/>
          </a:stretch>
        </p:blipFill>
        <p:spPr>
          <a:xfrm>
            <a:off x="8264525" y="1409700"/>
            <a:ext cx="1068070" cy="165989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7943850" y="2108835"/>
            <a:ext cx="380365" cy="37084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lnSpcReduction="20000"/>
          </a:bodyPr>
          <a:p>
            <a:pPr algn="ctr">
              <a:spcBef>
                <a:spcPct val="0"/>
              </a:spcBef>
              <a:spcAft>
                <a:spcPct val="0"/>
              </a:spcAft>
            </a:pPr>
            <a:r>
              <a:rPr lang="en-US" altLang="zh-CN" sz="1600" b="1">
                <a:solidFill>
                  <a:schemeClr val="accent3"/>
                </a:solidFill>
                <a:latin typeface="+mn-ea"/>
                <a:cs typeface="+mn-ea"/>
                <a:sym typeface="+mn-ea"/>
              </a:rPr>
              <a:t>03</a:t>
            </a:r>
            <a:endParaRPr lang="en-US" altLang="zh-CN" sz="1600" b="1" dirty="0">
              <a:solidFill>
                <a:schemeClr val="accent3"/>
              </a:solidFill>
              <a:latin typeface="+mn-ea"/>
              <a:cs typeface="+mn-ea"/>
              <a:sym typeface="+mn-ea"/>
            </a:endParaRPr>
          </a:p>
        </p:txBody>
      </p:sp>
      <p:sp>
        <p:nvSpPr>
          <p:cNvPr id="29" name="矩形 13"/>
          <p:cNvSpPr/>
          <p:nvPr>
            <p:custDataLst>
              <p:tags r:id="rId15"/>
            </p:custDataLst>
          </p:nvPr>
        </p:nvSpPr>
        <p:spPr>
          <a:xfrm>
            <a:off x="7827202" y="3189451"/>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机柜编号在端口对应表中的应用</a:t>
            </a:r>
            <a:endParaRPr lang="zh-CN" altLang="en-US" b="1">
              <a:solidFill>
                <a:schemeClr val="accent3"/>
              </a:solidFill>
              <a:latin typeface="+mn-ea"/>
              <a:cs typeface="+mn-ea"/>
            </a:endParaRPr>
          </a:p>
        </p:txBody>
      </p:sp>
      <p:sp>
        <p:nvSpPr>
          <p:cNvPr id="30" name="矩形 14"/>
          <p:cNvSpPr/>
          <p:nvPr>
            <p:custDataLst>
              <p:tags r:id="rId16"/>
            </p:custDataLst>
          </p:nvPr>
        </p:nvSpPr>
        <p:spPr>
          <a:xfrm>
            <a:off x="7827010" y="3803015"/>
            <a:ext cx="248285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在端口对应表中，“机柜编号”一栏将统一填写“</a:t>
            </a:r>
            <a:r>
              <a:rPr lang="en-US" altLang="zh-CN" sz="1600" dirty="0">
                <a:ln>
                  <a:noFill/>
                  <a:prstDash val="sysDot"/>
                </a:ln>
                <a:solidFill>
                  <a:schemeClr val="tx1">
                    <a:lumMod val="85000"/>
                    <a:lumOff val="15000"/>
                  </a:schemeClr>
                </a:solidFill>
                <a:latin typeface="+mn-ea"/>
                <a:cs typeface="+mn-ea"/>
                <a:sym typeface="+mn-ea"/>
              </a:rPr>
              <a:t>FD1</a:t>
            </a:r>
            <a:r>
              <a:rPr lang="zh-CN" altLang="en-US" sz="1600" dirty="0">
                <a:ln>
                  <a:noFill/>
                  <a:prstDash val="sysDot"/>
                </a:ln>
                <a:solidFill>
                  <a:schemeClr val="tx1">
                    <a:lumMod val="85000"/>
                    <a:lumOff val="15000"/>
                  </a:schemeClr>
                </a:solidFill>
                <a:latin typeface="+mn-ea"/>
                <a:cs typeface="+mn-ea"/>
                <a:sym typeface="+mn-ea"/>
              </a:rPr>
              <a:t>”，以便于识别和管理该楼层所有信息点的连接情况。</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5561330" y="584835"/>
            <a:ext cx="5250180" cy="465455"/>
          </a:xfrm>
        </p:spPr>
        <p:txBody>
          <a:bodyPr/>
          <a:lstStyle/>
          <a:p>
            <a:pPr algn="l"/>
            <a:r>
              <a:rPr lang="en-US" altLang="en-US" sz="3200">
                <a:solidFill>
                  <a:schemeClr val="accent2">
                    <a:lumMod val="75000"/>
                  </a:schemeClr>
                </a:solidFill>
              </a:rPr>
              <a:t>4. </a:t>
            </a:r>
            <a:r>
              <a:rPr lang="zh-CN" altLang="en-US" sz="3200">
                <a:solidFill>
                  <a:schemeClr val="accent2">
                    <a:lumMod val="75000"/>
                  </a:schemeClr>
                </a:solidFill>
              </a:rPr>
              <a:t>填写配线架编号</a:t>
            </a:r>
            <a:endParaRPr lang="zh-CN" altLang="en-US" sz="3200">
              <a:solidFill>
                <a:schemeClr val="accent2">
                  <a:lumMod val="75000"/>
                </a:schemeClr>
              </a:solidFill>
            </a:endParaRPr>
          </a:p>
        </p:txBody>
      </p:sp>
      <p:pic>
        <p:nvPicPr>
          <p:cNvPr id="5" name="图片 4" descr="/data/temp/5bfb6957-96bb-11f0-af38-56d16b1b3697.jpg@base@tag=imgScale&amp;m=1&amp;w=1483&amp;h=1904&amp;q=955bfb6957-96bb-11f0-af38-56d16b1b3697"/>
          <p:cNvPicPr>
            <a:picLocks noChangeAspect="1"/>
          </p:cNvPicPr>
          <p:nvPr>
            <p:custDataLst>
              <p:tags r:id="rId2"/>
            </p:custDataLst>
          </p:nvPr>
        </p:nvPicPr>
        <p:blipFill>
          <a:blip r:embed="rId3"/>
          <a:srcRect t="28430"/>
          <a:stretch>
            <a:fillRect/>
          </a:stretch>
        </p:blipFill>
        <p:spPr>
          <a:xfrm>
            <a:off x="0" y="0"/>
            <a:ext cx="5343525" cy="6858000"/>
          </a:xfrm>
          <a:prstGeom prst="rect">
            <a:avLst/>
          </a:prstGeom>
          <a:solidFill>
            <a:schemeClr val="accent1"/>
          </a:solidFill>
          <a:ln>
            <a:solidFill>
              <a:schemeClr val="accent1">
                <a:alpha val="20000"/>
              </a:schemeClr>
            </a:solidFill>
          </a:ln>
        </p:spPr>
      </p:pic>
      <p:sp>
        <p:nvSpPr>
          <p:cNvPr id="29" name="矩形: 圆角 25"/>
          <p:cNvSpPr/>
          <p:nvPr>
            <p:custDataLst>
              <p:tags r:id="rId4"/>
            </p:custDataLst>
          </p:nvPr>
        </p:nvSpPr>
        <p:spPr>
          <a:xfrm>
            <a:off x="4569703" y="1671320"/>
            <a:ext cx="6991499" cy="1339445"/>
          </a:xfrm>
          <a:prstGeom prst="roundRect">
            <a:avLst>
              <a:gd name="adj" fmla="val 11535"/>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lIns="0" rIns="0" rtlCol="0" anchor="ctr">
            <a:noAutofit/>
          </a:bodyPr>
          <a:p>
            <a:pPr algn="ctr"/>
            <a:endParaRPr lang="zh-CN" altLang="en-US">
              <a:solidFill>
                <a:srgbClr val="FFFFFF"/>
              </a:solidFill>
            </a:endParaRPr>
          </a:p>
        </p:txBody>
      </p:sp>
      <p:sp>
        <p:nvSpPr>
          <p:cNvPr id="31" name="椭圆 30"/>
          <p:cNvSpPr/>
          <p:nvPr>
            <p:custDataLst>
              <p:tags r:id="rId5"/>
            </p:custDataLst>
          </p:nvPr>
        </p:nvSpPr>
        <p:spPr>
          <a:xfrm>
            <a:off x="4917883" y="2015060"/>
            <a:ext cx="643720" cy="643720"/>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lvl="0" algn="ctr">
              <a:buClrTx/>
              <a:buSzTx/>
              <a:buFontTx/>
            </a:pPr>
            <a:r>
              <a:rPr lang="en-US" altLang="zh-CN" sz="2300" b="1" dirty="0">
                <a:solidFill>
                  <a:srgbClr val="FFFFFF"/>
                </a:solidFill>
                <a:latin typeface="+mn-ea"/>
                <a:cs typeface="+mn-ea"/>
                <a:sym typeface="+mn-ea"/>
              </a:rPr>
              <a:t>01</a:t>
            </a:r>
            <a:endParaRPr lang="en-US" altLang="zh-CN" sz="2300" b="1" dirty="0">
              <a:solidFill>
                <a:srgbClr val="FFFFFF"/>
              </a:solidFill>
              <a:latin typeface="+mn-ea"/>
              <a:cs typeface="+mn-ea"/>
              <a:sym typeface="+mn-ea"/>
            </a:endParaRPr>
          </a:p>
        </p:txBody>
      </p:sp>
      <p:sp>
        <p:nvSpPr>
          <p:cNvPr id="32" name="矩形 31"/>
          <p:cNvSpPr/>
          <p:nvPr>
            <p:custDataLst>
              <p:tags r:id="rId6"/>
            </p:custDataLst>
          </p:nvPr>
        </p:nvSpPr>
        <p:spPr>
          <a:xfrm>
            <a:off x="5786755" y="2232660"/>
            <a:ext cx="5774055" cy="592455"/>
          </a:xfrm>
          <a:prstGeom prst="rect">
            <a:avLst/>
          </a:prstGeom>
          <a:noFill/>
        </p:spPr>
        <p:txBody>
          <a:bodyPr wrap="square" lIns="0" tIns="0" rIns="0" bIns="0" rtlCol="0" anchor="t">
            <a:noAutofit/>
          </a:bodyPr>
          <a:p>
            <a:pPr indent="0" fontAlgn="auto">
              <a:lnSpc>
                <a:spcPct val="130000"/>
              </a:lnSpc>
              <a:spcBef>
                <a:spcPct val="0"/>
              </a:spcBef>
              <a:spcAft>
                <a:spcPct val="0"/>
              </a:spcAft>
            </a:pPr>
            <a:r>
              <a:rPr lang="zh-CN" altLang="en-US" sz="1600" dirty="0">
                <a:solidFill>
                  <a:srgbClr val="262626"/>
                </a:solidFill>
                <a:latin typeface="+mn-ea"/>
                <a:cs typeface="+mn-ea"/>
                <a:sym typeface="+mn-ea"/>
              </a:rPr>
              <a:t>配线架编号用于区分不同的配线架，通常按照安装位置的顺序进行命名，例如，最上边的配线架命名为</a:t>
            </a:r>
            <a:r>
              <a:rPr lang="en-US" altLang="zh-CN" sz="1600" dirty="0">
                <a:solidFill>
                  <a:srgbClr val="262626"/>
                </a:solidFill>
                <a:latin typeface="+mn-ea"/>
                <a:cs typeface="+mn-ea"/>
                <a:sym typeface="+mn-ea"/>
              </a:rPr>
              <a:t>1</a:t>
            </a:r>
            <a:r>
              <a:rPr lang="zh-CN" altLang="en-US" sz="1600" dirty="0">
                <a:solidFill>
                  <a:srgbClr val="262626"/>
                </a:solidFill>
                <a:latin typeface="+mn-ea"/>
                <a:cs typeface="+mn-ea"/>
                <a:sym typeface="+mn-ea"/>
              </a:rPr>
              <a:t>号，以此类推。</a:t>
            </a:r>
            <a:endParaRPr lang="zh-CN" altLang="en-US" sz="1600" dirty="0">
              <a:solidFill>
                <a:srgbClr val="262626"/>
              </a:solidFill>
              <a:latin typeface="+mn-ea"/>
              <a:cs typeface="+mn-ea"/>
              <a:sym typeface="+mn-ea"/>
            </a:endParaRPr>
          </a:p>
        </p:txBody>
      </p:sp>
      <p:sp>
        <p:nvSpPr>
          <p:cNvPr id="33" name="矩形 32"/>
          <p:cNvSpPr/>
          <p:nvPr>
            <p:custDataLst>
              <p:tags r:id="rId7"/>
            </p:custDataLst>
          </p:nvPr>
        </p:nvSpPr>
        <p:spPr>
          <a:xfrm>
            <a:off x="5786746" y="1849532"/>
            <a:ext cx="5402811" cy="326617"/>
          </a:xfrm>
          <a:prstGeom prst="rect">
            <a:avLst/>
          </a:prstGeom>
          <a:noFill/>
        </p:spPr>
        <p:txBody>
          <a:bodyPr wrap="square" lIns="0" tIns="0" rIns="0" bIns="0" rtlCol="0" anchor="b">
            <a:noAutofit/>
          </a:bodyPr>
          <a:p>
            <a:pPr>
              <a:spcBef>
                <a:spcPct val="0"/>
              </a:spcBef>
              <a:spcAft>
                <a:spcPct val="0"/>
              </a:spcAft>
            </a:pPr>
            <a:r>
              <a:rPr lang="zh-CN" altLang="en-US" b="1" dirty="0">
                <a:solidFill>
                  <a:srgbClr val="262626"/>
                </a:solidFill>
                <a:latin typeface="+mn-ea"/>
                <a:cs typeface="+mn-ea"/>
              </a:rPr>
              <a:t>配线架编号的命名原则</a:t>
            </a:r>
            <a:endParaRPr lang="zh-CN" altLang="en-US" b="1" dirty="0">
              <a:solidFill>
                <a:srgbClr val="262626"/>
              </a:solidFill>
              <a:latin typeface="+mn-ea"/>
              <a:cs typeface="+mn-ea"/>
            </a:endParaRPr>
          </a:p>
        </p:txBody>
      </p:sp>
      <p:sp>
        <p:nvSpPr>
          <p:cNvPr id="8" name="矩形: 圆角 25"/>
          <p:cNvSpPr/>
          <p:nvPr>
            <p:custDataLst>
              <p:tags r:id="rId8"/>
            </p:custDataLst>
          </p:nvPr>
        </p:nvSpPr>
        <p:spPr>
          <a:xfrm>
            <a:off x="4569703" y="3287280"/>
            <a:ext cx="6991499" cy="1339445"/>
          </a:xfrm>
          <a:prstGeom prst="roundRect">
            <a:avLst>
              <a:gd name="adj" fmla="val 11535"/>
            </a:avLst>
          </a:prstGeom>
          <a:solidFill>
            <a:srgbClr val="FFFFFF"/>
          </a:solidFill>
          <a:ln w="3175" cap="flat" cmpd="sng" algn="ctr">
            <a:solidFill>
              <a:schemeClr val="accent2">
                <a:alpha val="20000"/>
              </a:schemeClr>
            </a:solidFill>
            <a:prstDash val="solid"/>
            <a:round/>
            <a:headEnd type="none" w="med" len="med"/>
            <a:tailEnd type="none" w="med" len="med"/>
          </a:ln>
          <a:effectLst>
            <a:outerShdw blurRad="508000" dist="76200" dir="5399999" algn="bl" rotWithShape="0">
              <a:schemeClr val="accent2">
                <a:alpha val="20000"/>
              </a:schemeClr>
            </a:outerShdw>
          </a:effectLst>
        </p:spPr>
        <p:txBody>
          <a:bodyPr lIns="0" rIns="0" rtlCol="0" anchor="ctr">
            <a:noAutofit/>
          </a:bodyPr>
          <a:p>
            <a:pPr algn="ctr"/>
            <a:endParaRPr lang="zh-CN" altLang="en-US">
              <a:solidFill>
                <a:srgbClr val="FFFFFF"/>
              </a:solidFill>
            </a:endParaRPr>
          </a:p>
        </p:txBody>
      </p:sp>
      <p:sp>
        <p:nvSpPr>
          <p:cNvPr id="9" name="椭圆 8"/>
          <p:cNvSpPr/>
          <p:nvPr>
            <p:custDataLst>
              <p:tags r:id="rId9"/>
            </p:custDataLst>
          </p:nvPr>
        </p:nvSpPr>
        <p:spPr>
          <a:xfrm>
            <a:off x="4917883" y="3631020"/>
            <a:ext cx="643720" cy="643720"/>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lvl="0" algn="ctr">
              <a:buClrTx/>
              <a:buSzTx/>
              <a:buFontTx/>
            </a:pPr>
            <a:r>
              <a:rPr lang="en-US" altLang="zh-CN" sz="2300" b="1" dirty="0">
                <a:solidFill>
                  <a:srgbClr val="FFFFFF"/>
                </a:solidFill>
                <a:latin typeface="+mn-ea"/>
                <a:cs typeface="+mn-ea"/>
                <a:sym typeface="+mn-ea"/>
              </a:rPr>
              <a:t>02</a:t>
            </a:r>
            <a:endParaRPr lang="en-US" altLang="zh-CN" sz="2300" b="1" dirty="0">
              <a:solidFill>
                <a:srgbClr val="FFFFFF"/>
              </a:solidFill>
              <a:latin typeface="+mn-ea"/>
              <a:cs typeface="+mn-ea"/>
              <a:sym typeface="+mn-ea"/>
            </a:endParaRPr>
          </a:p>
        </p:txBody>
      </p:sp>
      <p:sp>
        <p:nvSpPr>
          <p:cNvPr id="10" name="矩形 9"/>
          <p:cNvSpPr/>
          <p:nvPr>
            <p:custDataLst>
              <p:tags r:id="rId10"/>
            </p:custDataLst>
          </p:nvPr>
        </p:nvSpPr>
        <p:spPr>
          <a:xfrm>
            <a:off x="5786755" y="3848735"/>
            <a:ext cx="5774055" cy="592455"/>
          </a:xfrm>
          <a:prstGeom prst="rect">
            <a:avLst/>
          </a:prstGeom>
          <a:noFill/>
        </p:spPr>
        <p:txBody>
          <a:bodyPr wrap="square" lIns="0" tIns="0" rIns="0" bIns="0" rtlCol="0" anchor="t">
            <a:noAutofit/>
          </a:bodyPr>
          <a:p>
            <a:pPr indent="0" fontAlgn="auto">
              <a:lnSpc>
                <a:spcPct val="130000"/>
              </a:lnSpc>
              <a:spcBef>
                <a:spcPct val="0"/>
              </a:spcBef>
              <a:spcAft>
                <a:spcPct val="0"/>
              </a:spcAft>
            </a:pPr>
            <a:r>
              <a:rPr lang="zh-CN" altLang="en-US" sz="1600" dirty="0">
                <a:solidFill>
                  <a:srgbClr val="262626"/>
                </a:solidFill>
                <a:latin typeface="+mn-ea"/>
                <a:cs typeface="+mn-ea"/>
                <a:sym typeface="+mn-ea"/>
              </a:rPr>
              <a:t>由于该楼层共有</a:t>
            </a:r>
            <a:r>
              <a:rPr lang="en-US" altLang="zh-CN" sz="1600" dirty="0">
                <a:solidFill>
                  <a:srgbClr val="262626"/>
                </a:solidFill>
                <a:latin typeface="+mn-ea"/>
                <a:cs typeface="+mn-ea"/>
                <a:sym typeface="+mn-ea"/>
              </a:rPr>
              <a:t>26</a:t>
            </a:r>
            <a:r>
              <a:rPr lang="zh-CN" altLang="en-US" sz="1600" dirty="0">
                <a:solidFill>
                  <a:srgbClr val="262626"/>
                </a:solidFill>
                <a:latin typeface="+mn-ea"/>
                <a:cs typeface="+mn-ea"/>
                <a:sym typeface="+mn-ea"/>
              </a:rPr>
              <a:t>个信息点，需要两个配线架，分别命名为</a:t>
            </a:r>
            <a:r>
              <a:rPr lang="en-US" altLang="zh-CN" sz="1600" dirty="0">
                <a:solidFill>
                  <a:srgbClr val="262626"/>
                </a:solidFill>
                <a:latin typeface="+mn-ea"/>
                <a:cs typeface="+mn-ea"/>
                <a:sym typeface="+mn-ea"/>
              </a:rPr>
              <a:t>1</a:t>
            </a:r>
            <a:r>
              <a:rPr lang="zh-CN" altLang="en-US" sz="1600" dirty="0">
                <a:solidFill>
                  <a:srgbClr val="262626"/>
                </a:solidFill>
                <a:latin typeface="+mn-ea"/>
                <a:cs typeface="+mn-ea"/>
                <a:sym typeface="+mn-ea"/>
              </a:rPr>
              <a:t>号和</a:t>
            </a:r>
            <a:r>
              <a:rPr lang="en-US" altLang="zh-CN" sz="1600" dirty="0">
                <a:solidFill>
                  <a:srgbClr val="262626"/>
                </a:solidFill>
                <a:latin typeface="+mn-ea"/>
                <a:cs typeface="+mn-ea"/>
                <a:sym typeface="+mn-ea"/>
              </a:rPr>
              <a:t>2</a:t>
            </a:r>
            <a:r>
              <a:rPr lang="zh-CN" altLang="en-US" sz="1600" dirty="0">
                <a:solidFill>
                  <a:srgbClr val="262626"/>
                </a:solidFill>
                <a:latin typeface="+mn-ea"/>
                <a:cs typeface="+mn-ea"/>
                <a:sym typeface="+mn-ea"/>
              </a:rPr>
              <a:t>号配线架，以简化布线和维护过程。</a:t>
            </a:r>
            <a:endParaRPr lang="zh-CN" altLang="en-US" sz="1600" dirty="0">
              <a:solidFill>
                <a:srgbClr val="262626"/>
              </a:solidFill>
              <a:latin typeface="+mn-ea"/>
              <a:cs typeface="+mn-ea"/>
              <a:sym typeface="+mn-ea"/>
            </a:endParaRPr>
          </a:p>
        </p:txBody>
      </p:sp>
      <p:sp>
        <p:nvSpPr>
          <p:cNvPr id="11" name="矩形 10"/>
          <p:cNvSpPr/>
          <p:nvPr>
            <p:custDataLst>
              <p:tags r:id="rId11"/>
            </p:custDataLst>
          </p:nvPr>
        </p:nvSpPr>
        <p:spPr>
          <a:xfrm>
            <a:off x="5786746" y="3465492"/>
            <a:ext cx="5402811" cy="326617"/>
          </a:xfrm>
          <a:prstGeom prst="rect">
            <a:avLst/>
          </a:prstGeom>
          <a:noFill/>
        </p:spPr>
        <p:txBody>
          <a:bodyPr wrap="square" lIns="0" tIns="0" rIns="0" bIns="0" rtlCol="0" anchor="b">
            <a:noAutofit/>
          </a:bodyPr>
          <a:p>
            <a:pPr>
              <a:spcBef>
                <a:spcPct val="0"/>
              </a:spcBef>
              <a:spcAft>
                <a:spcPct val="0"/>
              </a:spcAft>
            </a:pPr>
            <a:r>
              <a:rPr lang="zh-CN" altLang="en-US" b="1" dirty="0">
                <a:solidFill>
                  <a:srgbClr val="262626"/>
                </a:solidFill>
                <a:latin typeface="+mn-ea"/>
                <a:cs typeface="+mn-ea"/>
              </a:rPr>
              <a:t>配线架数量与编号的对应关系</a:t>
            </a:r>
            <a:endParaRPr lang="zh-CN" altLang="en-US" b="1" dirty="0">
              <a:solidFill>
                <a:srgbClr val="262626"/>
              </a:solidFill>
              <a:latin typeface="+mn-ea"/>
              <a:cs typeface="+mn-ea"/>
            </a:endParaRPr>
          </a:p>
        </p:txBody>
      </p:sp>
      <p:sp>
        <p:nvSpPr>
          <p:cNvPr id="13" name="矩形: 圆角 25"/>
          <p:cNvSpPr/>
          <p:nvPr>
            <p:custDataLst>
              <p:tags r:id="rId12"/>
            </p:custDataLst>
          </p:nvPr>
        </p:nvSpPr>
        <p:spPr>
          <a:xfrm>
            <a:off x="4569703" y="4903240"/>
            <a:ext cx="6991499" cy="1339445"/>
          </a:xfrm>
          <a:prstGeom prst="roundRect">
            <a:avLst>
              <a:gd name="adj" fmla="val 11535"/>
            </a:avLst>
          </a:prstGeom>
          <a:solidFill>
            <a:srgbClr val="FFFFFF"/>
          </a:solidFill>
          <a:ln w="3175" cap="flat" cmpd="sng" algn="ctr">
            <a:solidFill>
              <a:schemeClr val="accent3">
                <a:alpha val="20000"/>
              </a:schemeClr>
            </a:solidFill>
            <a:prstDash val="solid"/>
            <a:round/>
            <a:headEnd type="none" w="med" len="med"/>
            <a:tailEnd type="none" w="med" len="med"/>
          </a:ln>
          <a:effectLst>
            <a:outerShdw blurRad="508000" dist="76200" dir="5399999" algn="bl" rotWithShape="0">
              <a:schemeClr val="accent3">
                <a:alpha val="20000"/>
              </a:schemeClr>
            </a:outerShdw>
          </a:effectLst>
        </p:spPr>
        <p:txBody>
          <a:bodyPr lIns="0" rIns="0" rtlCol="0" anchor="ctr">
            <a:noAutofit/>
          </a:bodyPr>
          <a:p>
            <a:pPr algn="ctr"/>
            <a:endParaRPr lang="zh-CN" altLang="en-US">
              <a:solidFill>
                <a:srgbClr val="FFFFFF"/>
              </a:solidFill>
            </a:endParaRPr>
          </a:p>
        </p:txBody>
      </p:sp>
      <p:sp>
        <p:nvSpPr>
          <p:cNvPr id="12" name="椭圆 5"/>
          <p:cNvSpPr/>
          <p:nvPr>
            <p:custDataLst>
              <p:tags r:id="rId13"/>
            </p:custDataLst>
          </p:nvPr>
        </p:nvSpPr>
        <p:spPr>
          <a:xfrm>
            <a:off x="4917883" y="5246980"/>
            <a:ext cx="643720" cy="643720"/>
          </a:xfrm>
          <a:prstGeom prst="ellipse">
            <a:avLst/>
          </a:prstGeom>
          <a:gradFill>
            <a:gsLst>
              <a:gs pos="0">
                <a:schemeClr val="accent3">
                  <a:alpha val="100000"/>
                </a:schemeClr>
              </a:gs>
              <a:gs pos="100000">
                <a:schemeClr val="accent3">
                  <a:lumMod val="75000"/>
                  <a:alpha val="100000"/>
                </a:schemeClr>
              </a:gs>
            </a:gsLst>
            <a:lin ang="7686814" scaled="0"/>
          </a:gradFill>
          <a:ln w="25400">
            <a:noFill/>
          </a:ln>
          <a:effectLst>
            <a:outerShdw blurRad="254000" dist="76200" dir="5399998" algn="ctr" rotWithShape="0">
              <a:schemeClr val="accent3">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lvl="0" algn="ctr">
              <a:buClrTx/>
              <a:buSzTx/>
              <a:buFontTx/>
            </a:pPr>
            <a:r>
              <a:rPr lang="en-US" altLang="zh-CN" sz="2300" b="1" dirty="0">
                <a:solidFill>
                  <a:srgbClr val="FFFFFF"/>
                </a:solidFill>
                <a:latin typeface="+mn-ea"/>
                <a:cs typeface="+mn-ea"/>
                <a:sym typeface="+mn-ea"/>
              </a:rPr>
              <a:t>03</a:t>
            </a:r>
            <a:endParaRPr lang="en-US" altLang="zh-CN" sz="2300" b="1" dirty="0">
              <a:solidFill>
                <a:srgbClr val="FFFFFF"/>
              </a:solidFill>
              <a:latin typeface="+mn-ea"/>
              <a:cs typeface="+mn-ea"/>
              <a:sym typeface="+mn-ea"/>
            </a:endParaRPr>
          </a:p>
        </p:txBody>
      </p:sp>
      <p:sp>
        <p:nvSpPr>
          <p:cNvPr id="14" name="矩形 11"/>
          <p:cNvSpPr/>
          <p:nvPr>
            <p:custDataLst>
              <p:tags r:id="rId14"/>
            </p:custDataLst>
          </p:nvPr>
        </p:nvSpPr>
        <p:spPr>
          <a:xfrm>
            <a:off x="5786755" y="5464810"/>
            <a:ext cx="5775325" cy="592455"/>
          </a:xfrm>
          <a:prstGeom prst="rect">
            <a:avLst/>
          </a:prstGeom>
          <a:noFill/>
        </p:spPr>
        <p:txBody>
          <a:bodyPr wrap="square" lIns="0" tIns="0" rIns="0" bIns="0" rtlCol="0" anchor="t">
            <a:noAutofit/>
          </a:bodyPr>
          <a:p>
            <a:pPr indent="0" fontAlgn="auto">
              <a:lnSpc>
                <a:spcPct val="130000"/>
              </a:lnSpc>
              <a:spcBef>
                <a:spcPct val="0"/>
              </a:spcBef>
              <a:spcAft>
                <a:spcPct val="0"/>
              </a:spcAft>
            </a:pPr>
            <a:r>
              <a:rPr lang="zh-CN" altLang="en-US" sz="1600" dirty="0">
                <a:solidFill>
                  <a:srgbClr val="262626"/>
                </a:solidFill>
                <a:latin typeface="+mn-ea"/>
                <a:cs typeface="+mn-ea"/>
                <a:sym typeface="+mn-ea"/>
              </a:rPr>
              <a:t>在端口对应表中，“配线架编号”一栏将按照实际安装的配线架顺序填写“</a:t>
            </a:r>
            <a:r>
              <a:rPr lang="en-US" altLang="zh-CN" sz="1600" dirty="0">
                <a:solidFill>
                  <a:srgbClr val="262626"/>
                </a:solidFill>
                <a:latin typeface="+mn-ea"/>
                <a:cs typeface="+mn-ea"/>
                <a:sym typeface="+mn-ea"/>
              </a:rPr>
              <a:t>1</a:t>
            </a:r>
            <a:r>
              <a:rPr lang="zh-CN" altLang="en-US" sz="1600" dirty="0">
                <a:solidFill>
                  <a:srgbClr val="262626"/>
                </a:solidFill>
                <a:latin typeface="+mn-ea"/>
                <a:cs typeface="+mn-ea"/>
                <a:sym typeface="+mn-ea"/>
              </a:rPr>
              <a:t>”或“</a:t>
            </a:r>
            <a:r>
              <a:rPr lang="en-US" altLang="zh-CN" sz="1600" dirty="0">
                <a:solidFill>
                  <a:srgbClr val="262626"/>
                </a:solidFill>
                <a:latin typeface="+mn-ea"/>
                <a:cs typeface="+mn-ea"/>
                <a:sym typeface="+mn-ea"/>
              </a:rPr>
              <a:t>2</a:t>
            </a:r>
            <a:r>
              <a:rPr lang="zh-CN" altLang="en-US" sz="1600" dirty="0">
                <a:solidFill>
                  <a:srgbClr val="262626"/>
                </a:solidFill>
                <a:latin typeface="+mn-ea"/>
                <a:cs typeface="+mn-ea"/>
                <a:sym typeface="+mn-ea"/>
              </a:rPr>
              <a:t>”，帮助快速定位每个信息点所连接的配线架。</a:t>
            </a:r>
            <a:endParaRPr lang="zh-CN" altLang="en-US" sz="1600" dirty="0">
              <a:solidFill>
                <a:srgbClr val="262626"/>
              </a:solidFill>
              <a:latin typeface="+mn-ea"/>
              <a:cs typeface="+mn-ea"/>
              <a:sym typeface="+mn-ea"/>
            </a:endParaRPr>
          </a:p>
        </p:txBody>
      </p:sp>
      <p:sp>
        <p:nvSpPr>
          <p:cNvPr id="17" name="矩形 16"/>
          <p:cNvSpPr/>
          <p:nvPr>
            <p:custDataLst>
              <p:tags r:id="rId15"/>
            </p:custDataLst>
          </p:nvPr>
        </p:nvSpPr>
        <p:spPr>
          <a:xfrm>
            <a:off x="5786746" y="5081452"/>
            <a:ext cx="5402811" cy="326617"/>
          </a:xfrm>
          <a:prstGeom prst="rect">
            <a:avLst/>
          </a:prstGeom>
          <a:noFill/>
        </p:spPr>
        <p:txBody>
          <a:bodyPr wrap="square" lIns="0" tIns="0" rIns="0" bIns="0" rtlCol="0" anchor="b">
            <a:noAutofit/>
          </a:bodyPr>
          <a:p>
            <a:pPr>
              <a:spcBef>
                <a:spcPct val="0"/>
              </a:spcBef>
              <a:spcAft>
                <a:spcPct val="0"/>
              </a:spcAft>
            </a:pPr>
            <a:r>
              <a:rPr lang="zh-CN" altLang="en-US" b="1" dirty="0">
                <a:solidFill>
                  <a:srgbClr val="262626"/>
                </a:solidFill>
                <a:latin typeface="+mn-ea"/>
                <a:cs typeface="+mn-ea"/>
              </a:rPr>
              <a:t>配线架编号在端口对应表中的应用</a:t>
            </a:r>
            <a:endParaRPr lang="zh-CN" altLang="en-US" b="1" dirty="0">
              <a:solidFill>
                <a:srgbClr val="262626"/>
              </a:solidFill>
              <a:latin typeface="+mn-ea"/>
              <a:cs typeface="+mn-ea"/>
            </a:endParaRPr>
          </a:p>
        </p:txBody>
      </p:sp>
    </p:spTree>
    <p:custDataLst>
      <p:tags r:id="rId16"/>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821180" y="857885"/>
            <a:ext cx="9001125" cy="46164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5. </a:t>
            </a:r>
            <a:r>
              <a:rPr lang="zh-CN" altLang="en-US" sz="3200">
                <a:solidFill>
                  <a:schemeClr val="accent2">
                    <a:lumMod val="75000"/>
                  </a:schemeClr>
                </a:solidFill>
              </a:rPr>
              <a:t>填写配线架端口编号</a:t>
            </a:r>
            <a:endParaRPr lang="zh-CN" altLang="en-US" sz="3200">
              <a:solidFill>
                <a:schemeClr val="accent2">
                  <a:lumMod val="75000"/>
                </a:schemeClr>
              </a:solidFill>
            </a:endParaRPr>
          </a:p>
        </p:txBody>
      </p:sp>
      <p:sp>
        <p:nvSpPr>
          <p:cNvPr id="2" name="矩形 3"/>
          <p:cNvSpPr/>
          <p:nvPr>
            <p:custDataLst>
              <p:tags r:id="rId2"/>
            </p:custDataLst>
          </p:nvPr>
        </p:nvSpPr>
        <p:spPr>
          <a:xfrm>
            <a:off x="2141746" y="1945671"/>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配线架端口编号通常印刷在每个端口的下方，便于在安装和维护时识别和记录。</a:t>
            </a:r>
            <a:endParaRPr lang="zh-CN" altLang="en-US" sz="1600">
              <a:ln>
                <a:noFill/>
                <a:prstDash val="sysDot"/>
              </a:ln>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2141746" y="1477640"/>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端口编号的印刷位置与识别</a:t>
            </a:r>
            <a:endParaRPr lang="zh-CN" altLang="en-US" sz="2000" b="1">
              <a:solidFill>
                <a:schemeClr val="accent1"/>
              </a:solidFill>
              <a:latin typeface="+mn-ea"/>
              <a:cs typeface="+mn-ea"/>
              <a:sym typeface="+mn-ea"/>
            </a:endParaRPr>
          </a:p>
        </p:txBody>
      </p:sp>
      <p:sp>
        <p:nvSpPr>
          <p:cNvPr id="14" name="矩形 7"/>
          <p:cNvSpPr/>
          <p:nvPr>
            <p:custDataLst>
              <p:tags r:id="rId4"/>
            </p:custDataLst>
          </p:nvPr>
        </p:nvSpPr>
        <p:spPr>
          <a:xfrm>
            <a:off x="1241880" y="1544320"/>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15" name="矩形 8"/>
          <p:cNvSpPr/>
          <p:nvPr>
            <p:custDataLst>
              <p:tags r:id="rId5"/>
            </p:custDataLst>
          </p:nvPr>
        </p:nvSpPr>
        <p:spPr>
          <a:xfrm>
            <a:off x="2150002" y="3545997"/>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在端口对应表中，“配线架端口编号”栏将由上至下依次填写“</a:t>
            </a:r>
            <a:r>
              <a:rPr lang="en-US" altLang="zh-CN" sz="1600">
                <a:ln>
                  <a:noFill/>
                  <a:prstDash val="sysDot"/>
                </a:ln>
                <a:solidFill>
                  <a:schemeClr val="tx1">
                    <a:lumMod val="85000"/>
                    <a:lumOff val="15000"/>
                  </a:schemeClr>
                </a:solidFill>
                <a:latin typeface="+mn-ea"/>
                <a:cs typeface="+mn-ea"/>
                <a:sym typeface="+mn-ea"/>
              </a:rPr>
              <a:t>1</a:t>
            </a:r>
            <a:r>
              <a:rPr lang="zh-CN" altLang="en-US" sz="1600">
                <a:ln>
                  <a:noFill/>
                  <a:prstDash val="sysDot"/>
                </a:ln>
                <a:solidFill>
                  <a:schemeClr val="tx1">
                    <a:lumMod val="85000"/>
                    <a:lumOff val="15000"/>
                  </a:schemeClr>
                </a:solidFill>
                <a:latin typeface="+mn-ea"/>
                <a:cs typeface="+mn-ea"/>
                <a:sym typeface="+mn-ea"/>
              </a:rPr>
              <a:t>”到“</a:t>
            </a:r>
            <a:r>
              <a:rPr lang="en-US" altLang="zh-CN" sz="1600">
                <a:ln>
                  <a:noFill/>
                  <a:prstDash val="sysDot"/>
                </a:ln>
                <a:solidFill>
                  <a:schemeClr val="tx1">
                    <a:lumMod val="85000"/>
                    <a:lumOff val="15000"/>
                  </a:schemeClr>
                </a:solidFill>
                <a:latin typeface="+mn-ea"/>
                <a:cs typeface="+mn-ea"/>
                <a:sym typeface="+mn-ea"/>
              </a:rPr>
              <a:t>24</a:t>
            </a:r>
            <a:r>
              <a:rPr lang="zh-CN" altLang="en-US" sz="1600">
                <a:ln>
                  <a:noFill/>
                  <a:prstDash val="sysDot"/>
                </a:ln>
                <a:solidFill>
                  <a:schemeClr val="tx1">
                    <a:lumMod val="85000"/>
                    <a:lumOff val="15000"/>
                  </a:schemeClr>
                </a:solidFill>
                <a:latin typeface="+mn-ea"/>
                <a:cs typeface="+mn-ea"/>
                <a:sym typeface="+mn-ea"/>
              </a:rPr>
              <a:t>”，保证每个信息点都能准确地与端口编号对应。</a:t>
            </a:r>
            <a:endParaRPr lang="zh-CN" altLang="en-US" sz="1600">
              <a:ln>
                <a:noFill/>
                <a:prstDash val="sysDot"/>
              </a:ln>
              <a:solidFill>
                <a:schemeClr val="tx1">
                  <a:lumMod val="85000"/>
                  <a:lumOff val="15000"/>
                </a:schemeClr>
              </a:solidFill>
              <a:latin typeface="+mn-ea"/>
              <a:cs typeface="+mn-ea"/>
              <a:sym typeface="+mn-ea"/>
            </a:endParaRPr>
          </a:p>
        </p:txBody>
      </p:sp>
      <p:sp>
        <p:nvSpPr>
          <p:cNvPr id="16" name="矩形 9"/>
          <p:cNvSpPr/>
          <p:nvPr>
            <p:custDataLst>
              <p:tags r:id="rId6"/>
            </p:custDataLst>
          </p:nvPr>
        </p:nvSpPr>
        <p:spPr>
          <a:xfrm>
            <a:off x="2150002" y="3078601"/>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2"/>
                </a:solidFill>
                <a:latin typeface="+mn-ea"/>
                <a:cs typeface="+mn-ea"/>
                <a:sym typeface="+mn-ea"/>
              </a:rPr>
              <a:t>端口编号的顺序填写方法</a:t>
            </a:r>
            <a:endParaRPr lang="zh-CN" altLang="en-US" sz="2000" b="1">
              <a:solidFill>
                <a:schemeClr val="accent2"/>
              </a:solidFill>
              <a:latin typeface="+mn-ea"/>
              <a:cs typeface="+mn-ea"/>
              <a:sym typeface="+mn-ea"/>
            </a:endParaRPr>
          </a:p>
        </p:txBody>
      </p:sp>
      <p:sp>
        <p:nvSpPr>
          <p:cNvPr id="17" name="矩形 10"/>
          <p:cNvSpPr/>
          <p:nvPr>
            <p:custDataLst>
              <p:tags r:id="rId7"/>
            </p:custDataLst>
          </p:nvPr>
        </p:nvSpPr>
        <p:spPr>
          <a:xfrm>
            <a:off x="1250771" y="3145281"/>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1"/>
          <p:cNvSpPr/>
          <p:nvPr>
            <p:custDataLst>
              <p:tags r:id="rId8"/>
            </p:custDataLst>
          </p:nvPr>
        </p:nvSpPr>
        <p:spPr>
          <a:xfrm>
            <a:off x="2141111" y="5146958"/>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由于每个信息点对应一个端口，端口编号的顺序填写方法确保了信息点与端口之间的一一对应关系，便于管理和故障排查。</a:t>
            </a:r>
            <a:endParaRPr lang="zh-CN" altLang="en-US" sz="1600">
              <a:ln>
                <a:noFill/>
                <a:prstDash val="sysDot"/>
              </a:ln>
              <a:solidFill>
                <a:schemeClr val="tx1">
                  <a:lumMod val="85000"/>
                  <a:lumOff val="15000"/>
                </a:schemeClr>
              </a:solidFill>
              <a:latin typeface="+mn-ea"/>
              <a:cs typeface="+mn-ea"/>
              <a:sym typeface="+mn-ea"/>
            </a:endParaRPr>
          </a:p>
        </p:txBody>
      </p:sp>
      <p:sp>
        <p:nvSpPr>
          <p:cNvPr id="19" name="矩形 12"/>
          <p:cNvSpPr/>
          <p:nvPr>
            <p:custDataLst>
              <p:tags r:id="rId9"/>
            </p:custDataLst>
          </p:nvPr>
        </p:nvSpPr>
        <p:spPr>
          <a:xfrm>
            <a:off x="2141111" y="4678927"/>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3"/>
                </a:solidFill>
                <a:latin typeface="+mn-ea"/>
                <a:cs typeface="+mn-ea"/>
                <a:sym typeface="+mn-ea"/>
              </a:rPr>
              <a:t>端口编号与信息点的对应关系</a:t>
            </a:r>
            <a:endParaRPr lang="zh-CN" altLang="en-US" sz="2000" b="1">
              <a:solidFill>
                <a:schemeClr val="accent3"/>
              </a:solidFill>
              <a:latin typeface="+mn-ea"/>
              <a:cs typeface="+mn-ea"/>
              <a:sym typeface="+mn-ea"/>
            </a:endParaRPr>
          </a:p>
        </p:txBody>
      </p:sp>
      <p:sp>
        <p:nvSpPr>
          <p:cNvPr id="23" name="矩形 18"/>
          <p:cNvSpPr/>
          <p:nvPr>
            <p:custDataLst>
              <p:tags r:id="rId10"/>
            </p:custDataLst>
          </p:nvPr>
        </p:nvSpPr>
        <p:spPr>
          <a:xfrm>
            <a:off x="1241245" y="4745607"/>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24"/>
          <p:cNvSpPr/>
          <p:nvPr>
            <p:custDataLst>
              <p:tags r:id="rId1"/>
            </p:custDataLst>
          </p:nvPr>
        </p:nvSpPr>
        <p:spPr>
          <a:xfrm flipH="1">
            <a:off x="11680457" y="5709056"/>
            <a:ext cx="511543" cy="1148944"/>
          </a:xfrm>
          <a:custGeom>
            <a:avLst/>
            <a:gdLst>
              <a:gd name="it" fmla="*/ h 7 12"/>
              <a:gd name="ir" fmla="*/ w 7 12"/>
              <a:gd name="ib" fmla="*/ h 11 12"/>
            </a:gdLst>
            <a:ahLst/>
            <a:cxnLst>
              <a:cxn ang="3">
                <a:pos x="l" y="t"/>
              </a:cxn>
              <a:cxn ang="cd2">
                <a:pos x="l" y="vc"/>
              </a:cxn>
              <a:cxn ang="cd4">
                <a:pos x="l" y="b"/>
              </a:cxn>
              <a:cxn ang="cd4">
                <a:pos x="hc" y="b"/>
              </a:cxn>
              <a:cxn ang="cd4">
                <a:pos x="r" y="b"/>
              </a:cxn>
              <a:cxn ang="0">
                <a:pos x="hc" y="vc"/>
              </a:cxn>
            </a:cxnLst>
            <a:rect l="l" t="t" r="r" b="b"/>
            <a:pathLst>
              <a:path w="806" h="1809">
                <a:moveTo>
                  <a:pt x="0" y="0"/>
                </a:moveTo>
                <a:lnTo>
                  <a:pt x="806" y="1809"/>
                </a:lnTo>
                <a:lnTo>
                  <a:pt x="0" y="1809"/>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1" name="图片 10" descr="/data/temp/5bd490e9-96bb-11f0-b34a-3ac2fa9a41bd.jpg@base@tag=imgScale&amp;m=1&amp;w=1780&amp;h=1903&amp;q=955bd490e9-96bb-11f0-b34a-3ac2fa9a41bd"/>
          <p:cNvPicPr>
            <a:picLocks noChangeAspect="1"/>
          </p:cNvPicPr>
          <p:nvPr>
            <p:custDataLst>
              <p:tags r:id="rId2"/>
            </p:custDataLst>
          </p:nvPr>
        </p:nvPicPr>
        <p:blipFill>
          <a:blip r:embed="rId3"/>
          <a:srcRect r="18285"/>
          <a:stretch>
            <a:fillRect/>
          </a:stretch>
        </p:blipFill>
        <p:spPr>
          <a:xfrm flipH="1">
            <a:off x="0" y="1"/>
            <a:ext cx="6414770" cy="6857365"/>
          </a:xfrm>
          <a:custGeom>
            <a:avLst/>
            <a:gdLst>
              <a:gd name="connsiteX0" fmla="*/ 4524548 w 6414770"/>
              <a:gd name="connsiteY0" fmla="*/ 3601085 h 6857365"/>
              <a:gd name="connsiteX1" fmla="*/ 1753918 w 6414770"/>
              <a:gd name="connsiteY1" fmla="*/ 3601085 h 6857365"/>
              <a:gd name="connsiteX2" fmla="*/ 3342125 w 6414770"/>
              <a:gd name="connsiteY2" fmla="*/ 6857365 h 6857365"/>
              <a:gd name="connsiteX3" fmla="*/ 6112755 w 6414770"/>
              <a:gd name="connsiteY3" fmla="*/ 6857365 h 6857365"/>
              <a:gd name="connsiteX4" fmla="*/ 2768523 w 6414770"/>
              <a:gd name="connsiteY4" fmla="*/ 0 h 6857365"/>
              <a:gd name="connsiteX5" fmla="*/ 0 w 6414770"/>
              <a:gd name="connsiteY5" fmla="*/ 0 h 6857365"/>
              <a:gd name="connsiteX6" fmla="*/ 0 w 6414770"/>
              <a:gd name="connsiteY6" fmla="*/ 5080 h 6857365"/>
              <a:gd name="connsiteX7" fmla="*/ 1640159 w 6414770"/>
              <a:gd name="connsiteY7" fmla="*/ 3367405 h 6857365"/>
              <a:gd name="connsiteX8" fmla="*/ 4410587 w 6414770"/>
              <a:gd name="connsiteY8" fmla="*/ 3367405 h 6857365"/>
              <a:gd name="connsiteX9" fmla="*/ 5389933 w 6414770"/>
              <a:gd name="connsiteY9" fmla="*/ 0 h 6857365"/>
              <a:gd name="connsiteX10" fmla="*/ 3056429 w 6414770"/>
              <a:gd name="connsiteY10" fmla="*/ 0 h 6857365"/>
              <a:gd name="connsiteX11" fmla="*/ 6400801 w 6414770"/>
              <a:gd name="connsiteY11" fmla="*/ 6857365 h 6857365"/>
              <a:gd name="connsiteX12" fmla="*/ 6414770 w 6414770"/>
              <a:gd name="connsiteY12" fmla="*/ 6857365 h 6857365"/>
              <a:gd name="connsiteX13" fmla="*/ 6414770 w 6414770"/>
              <a:gd name="connsiteY13" fmla="*/ 2100580 h 6857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14770" h="6857365">
                <a:moveTo>
                  <a:pt x="4524548" y="3601085"/>
                </a:moveTo>
                <a:lnTo>
                  <a:pt x="1753918" y="3601085"/>
                </a:lnTo>
                <a:lnTo>
                  <a:pt x="3342125" y="6857365"/>
                </a:lnTo>
                <a:lnTo>
                  <a:pt x="6112755" y="6857365"/>
                </a:lnTo>
                <a:close/>
                <a:moveTo>
                  <a:pt x="2768523" y="0"/>
                </a:moveTo>
                <a:lnTo>
                  <a:pt x="0" y="0"/>
                </a:lnTo>
                <a:lnTo>
                  <a:pt x="0" y="5080"/>
                </a:lnTo>
                <a:lnTo>
                  <a:pt x="1640159" y="3367405"/>
                </a:lnTo>
                <a:lnTo>
                  <a:pt x="4410587" y="3367405"/>
                </a:lnTo>
                <a:close/>
                <a:moveTo>
                  <a:pt x="5389933" y="0"/>
                </a:moveTo>
                <a:lnTo>
                  <a:pt x="3056429" y="0"/>
                </a:lnTo>
                <a:lnTo>
                  <a:pt x="6400801" y="6857365"/>
                </a:lnTo>
                <a:lnTo>
                  <a:pt x="6414770" y="6857365"/>
                </a:lnTo>
                <a:lnTo>
                  <a:pt x="6414770" y="2100580"/>
                </a:lnTo>
                <a:close/>
              </a:path>
            </a:pathLst>
          </a:custGeom>
          <a:solidFill>
            <a:schemeClr val="accent1">
              <a:alpha val="15000"/>
            </a:schemeClr>
          </a:solidFill>
          <a:ln w="9525" cap="flat" cmpd="sng" algn="ctr">
            <a:solidFill>
              <a:schemeClr val="accent1">
                <a:alpha val="15000"/>
              </a:schemeClr>
            </a:solidFill>
            <a:prstDash val="solid"/>
            <a:round/>
            <a:headEnd type="none" w="med" len="med"/>
            <a:tailEnd type="none" w="med" len="med"/>
          </a:ln>
        </p:spPr>
      </p:pic>
      <p:sp>
        <p:nvSpPr>
          <p:cNvPr id="32" name="任意多边形 13"/>
          <p:cNvSpPr/>
          <p:nvPr>
            <p:custDataLst>
              <p:tags r:id="rId4"/>
            </p:custDataLst>
          </p:nvPr>
        </p:nvSpPr>
        <p:spPr>
          <a:xfrm>
            <a:off x="5080" y="0"/>
            <a:ext cx="3358341" cy="6857365"/>
          </a:xfrm>
          <a:custGeom>
            <a:avLst/>
            <a:gdLst/>
            <a:ahLst/>
            <a:cxnLst>
              <a:cxn ang="3">
                <a:pos x="hc" y="t"/>
              </a:cxn>
              <a:cxn ang="cd2">
                <a:pos x="l" y="vc"/>
              </a:cxn>
              <a:cxn ang="cd4">
                <a:pos x="hc" y="b"/>
              </a:cxn>
              <a:cxn ang="0">
                <a:pos x="r" y="vc"/>
              </a:cxn>
            </a:cxnLst>
            <a:rect l="l" t="t" r="r" b="b"/>
            <a:pathLst>
              <a:path w="5289" h="10799">
                <a:moveTo>
                  <a:pt x="1614" y="0"/>
                </a:moveTo>
                <a:lnTo>
                  <a:pt x="5289" y="0"/>
                </a:lnTo>
                <a:lnTo>
                  <a:pt x="22" y="10799"/>
                </a:lnTo>
                <a:lnTo>
                  <a:pt x="0" y="10799"/>
                </a:lnTo>
                <a:lnTo>
                  <a:pt x="0" y="3308"/>
                </a:lnTo>
                <a:lnTo>
                  <a:pt x="1614" y="0"/>
                </a:lnTo>
                <a:close/>
              </a:path>
            </a:pathLst>
          </a:custGeom>
          <a:solidFill>
            <a:schemeClr val="accent1">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3" name="标题 2"/>
          <p:cNvSpPr>
            <a:spLocks noGrp="1"/>
          </p:cNvSpPr>
          <p:nvPr>
            <p:ph type="title" idx="4294967295"/>
            <p:custDataLst>
              <p:tags r:id="rId5"/>
            </p:custDataLst>
          </p:nvPr>
        </p:nvSpPr>
        <p:spPr>
          <a:xfrm>
            <a:off x="6010910" y="818515"/>
            <a:ext cx="5247005" cy="565785"/>
          </a:xfrm>
        </p:spPr>
        <p:txBody>
          <a:bodyPr/>
          <a:lstStyle/>
          <a:p>
            <a:r>
              <a:rPr lang="en-US" altLang="en-US" sz="3200">
                <a:solidFill>
                  <a:schemeClr val="accent2">
                    <a:lumMod val="75000"/>
                  </a:schemeClr>
                </a:solidFill>
              </a:rPr>
              <a:t>6. </a:t>
            </a:r>
            <a:r>
              <a:rPr lang="zh-CN" altLang="en-US" sz="3200">
                <a:solidFill>
                  <a:schemeClr val="accent2">
                    <a:lumMod val="75000"/>
                  </a:schemeClr>
                </a:solidFill>
              </a:rPr>
              <a:t>填写插座底盒编号</a:t>
            </a:r>
            <a:endParaRPr lang="zh-CN" altLang="en-US" sz="3200">
              <a:solidFill>
                <a:schemeClr val="accent2">
                  <a:lumMod val="75000"/>
                </a:schemeClr>
              </a:solidFill>
            </a:endParaRPr>
          </a:p>
        </p:txBody>
      </p:sp>
      <p:sp>
        <p:nvSpPr>
          <p:cNvPr id="2" name="正文"/>
          <p:cNvSpPr txBox="1"/>
          <p:nvPr>
            <p:custDataLst>
              <p:tags r:id="rId6"/>
            </p:custDataLst>
          </p:nvPr>
        </p:nvSpPr>
        <p:spPr>
          <a:xfrm>
            <a:off x="5146675" y="3707130"/>
            <a:ext cx="5461635" cy="863600"/>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25000"/>
              </a:lnSpc>
              <a:buClrTx/>
              <a:buSzTx/>
              <a:buFontTx/>
            </a:pPr>
            <a:r>
              <a:rPr lang="zh-CN" altLang="en-US" sz="1600" spc="150" dirty="0">
                <a:solidFill>
                  <a:schemeClr val="tx1">
                    <a:lumMod val="85000"/>
                    <a:lumOff val="15000"/>
                  </a:schemeClr>
                </a:solidFill>
                <a:latin typeface="+mn-ea"/>
                <a:cs typeface="+mn-ea"/>
                <a:sym typeface="+mn-ea"/>
              </a:rPr>
              <a:t>在每个底盒中安装单口或双口面板插座时，编号将根据底盒内插座的数量进行分配，例如“</a:t>
            </a:r>
            <a:r>
              <a:rPr lang="en-US" altLang="zh-CN" sz="1600" spc="150" dirty="0">
                <a:solidFill>
                  <a:schemeClr val="tx1">
                    <a:lumMod val="85000"/>
                    <a:lumOff val="15000"/>
                  </a:schemeClr>
                </a:solidFill>
                <a:latin typeface="+mn-ea"/>
                <a:cs typeface="+mn-ea"/>
                <a:sym typeface="+mn-ea"/>
              </a:rPr>
              <a:t>1</a:t>
            </a:r>
            <a:r>
              <a:rPr lang="zh-CN" altLang="en-US" sz="1600" spc="150" dirty="0">
                <a:solidFill>
                  <a:schemeClr val="tx1">
                    <a:lumMod val="85000"/>
                    <a:lumOff val="15000"/>
                  </a:schemeClr>
                </a:solidFill>
                <a:latin typeface="+mn-ea"/>
                <a:cs typeface="+mn-ea"/>
                <a:sym typeface="+mn-ea"/>
              </a:rPr>
              <a:t>”或“</a:t>
            </a:r>
            <a:r>
              <a:rPr lang="en-US" altLang="zh-CN" sz="1600" spc="150" dirty="0">
                <a:solidFill>
                  <a:schemeClr val="tx1">
                    <a:lumMod val="85000"/>
                    <a:lumOff val="15000"/>
                  </a:schemeClr>
                </a:solidFill>
                <a:latin typeface="+mn-ea"/>
                <a:cs typeface="+mn-ea"/>
                <a:sym typeface="+mn-ea"/>
              </a:rPr>
              <a:t>2</a:t>
            </a:r>
            <a:r>
              <a:rPr lang="zh-CN" altLang="en-US" sz="1600" spc="150" dirty="0">
                <a:solidFill>
                  <a:schemeClr val="tx1">
                    <a:lumMod val="85000"/>
                    <a:lumOff val="15000"/>
                  </a:schemeClr>
                </a:solidFill>
                <a:latin typeface="+mn-ea"/>
                <a:cs typeface="+mn-ea"/>
                <a:sym typeface="+mn-ea"/>
              </a:rPr>
              <a:t>”，以区分不同的插座。</a:t>
            </a:r>
            <a:endParaRPr lang="zh-CN" altLang="en-US" sz="1600" spc="150" dirty="0">
              <a:solidFill>
                <a:schemeClr val="tx1">
                  <a:lumMod val="85000"/>
                  <a:lumOff val="15000"/>
                </a:schemeClr>
              </a:solidFill>
              <a:latin typeface="+mn-ea"/>
              <a:cs typeface="+mn-ea"/>
              <a:sym typeface="+mn-ea"/>
            </a:endParaRPr>
          </a:p>
        </p:txBody>
      </p:sp>
      <p:sp>
        <p:nvSpPr>
          <p:cNvPr id="4" name="标题"/>
          <p:cNvSpPr txBox="1"/>
          <p:nvPr>
            <p:custDataLst>
              <p:tags r:id="rId7"/>
            </p:custDataLst>
          </p:nvPr>
        </p:nvSpPr>
        <p:spPr>
          <a:xfrm>
            <a:off x="5146358" y="3372803"/>
            <a:ext cx="4878000" cy="302895"/>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20000"/>
              </a:lnSpc>
              <a:buClrTx/>
              <a:buSzTx/>
              <a:buFontTx/>
            </a:pPr>
            <a:r>
              <a:rPr lang="zh-CN" altLang="en-US" b="1" dirty="0">
                <a:solidFill>
                  <a:schemeClr val="accent2"/>
                </a:solidFill>
                <a:uFillTx/>
                <a:latin typeface="+mn-ea"/>
                <a:sym typeface="+mn-ea"/>
              </a:rPr>
              <a:t>单口与双口面板插座的编号差异</a:t>
            </a:r>
            <a:endParaRPr lang="zh-CN" altLang="en-US" b="1" dirty="0">
              <a:solidFill>
                <a:schemeClr val="accent2"/>
              </a:solidFill>
              <a:uFillTx/>
              <a:latin typeface="+mn-ea"/>
              <a:sym typeface="+mn-ea"/>
            </a:endParaRPr>
          </a:p>
        </p:txBody>
      </p:sp>
      <p:sp>
        <p:nvSpPr>
          <p:cNvPr id="5" name="正文"/>
          <p:cNvSpPr txBox="1"/>
          <p:nvPr>
            <p:custDataLst>
              <p:tags r:id="rId8"/>
            </p:custDataLst>
          </p:nvPr>
        </p:nvSpPr>
        <p:spPr>
          <a:xfrm>
            <a:off x="6141403" y="2202498"/>
            <a:ext cx="4878070" cy="863600"/>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25000"/>
              </a:lnSpc>
              <a:spcBef>
                <a:spcPct val="0"/>
              </a:spcBef>
              <a:spcAft>
                <a:spcPct val="0"/>
              </a:spcAft>
            </a:pPr>
            <a:r>
              <a:rPr lang="zh-CN" altLang="en-US" sz="1600" spc="150" dirty="0">
                <a:solidFill>
                  <a:schemeClr val="tx1">
                    <a:lumMod val="85000"/>
                    <a:lumOff val="15000"/>
                  </a:schemeClr>
                </a:solidFill>
                <a:latin typeface="+mn-ea"/>
                <a:cs typeface="+mn-ea"/>
                <a:sym typeface="+mn-ea"/>
              </a:rPr>
              <a:t>插座底盒编号通常从</a:t>
            </a:r>
            <a:r>
              <a:rPr lang="en-US" altLang="zh-CN" sz="1600" spc="150" dirty="0">
                <a:solidFill>
                  <a:schemeClr val="tx1">
                    <a:lumMod val="85000"/>
                    <a:lumOff val="15000"/>
                  </a:schemeClr>
                </a:solidFill>
                <a:latin typeface="+mn-ea"/>
                <a:cs typeface="+mn-ea"/>
                <a:sym typeface="+mn-ea"/>
              </a:rPr>
              <a:t>1</a:t>
            </a:r>
            <a:r>
              <a:rPr lang="zh-CN" altLang="en-US" sz="1600" spc="150" dirty="0">
                <a:solidFill>
                  <a:schemeClr val="tx1">
                    <a:lumMod val="85000"/>
                    <a:lumOff val="15000"/>
                  </a:schemeClr>
                </a:solidFill>
                <a:latin typeface="+mn-ea"/>
                <a:cs typeface="+mn-ea"/>
                <a:sym typeface="+mn-ea"/>
              </a:rPr>
              <a:t>开始，按照顺时针方向依次编号，以确保每个底盒都有一个唯一的标识。</a:t>
            </a:r>
            <a:endParaRPr lang="zh-CN" altLang="en-US" sz="1600" spc="150" dirty="0">
              <a:solidFill>
                <a:schemeClr val="tx1">
                  <a:lumMod val="85000"/>
                  <a:lumOff val="15000"/>
                </a:schemeClr>
              </a:solidFill>
              <a:latin typeface="+mn-ea"/>
              <a:cs typeface="+mn-ea"/>
              <a:sym typeface="+mn-ea"/>
            </a:endParaRPr>
          </a:p>
        </p:txBody>
      </p:sp>
      <p:sp>
        <p:nvSpPr>
          <p:cNvPr id="6" name="标题"/>
          <p:cNvSpPr txBox="1"/>
          <p:nvPr>
            <p:custDataLst>
              <p:tags r:id="rId9"/>
            </p:custDataLst>
          </p:nvPr>
        </p:nvSpPr>
        <p:spPr>
          <a:xfrm>
            <a:off x="6141403" y="1868488"/>
            <a:ext cx="4878070" cy="302895"/>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20000"/>
              </a:lnSpc>
              <a:buClrTx/>
              <a:buSzTx/>
              <a:buFontTx/>
            </a:pPr>
            <a:r>
              <a:rPr lang="zh-CN" altLang="en-US" b="1" dirty="0">
                <a:solidFill>
                  <a:schemeClr val="accent1"/>
                </a:solidFill>
                <a:uFillTx/>
                <a:latin typeface="+mn-ea"/>
                <a:sym typeface="+mn-ea"/>
              </a:rPr>
              <a:t>插座底盒编号的起始与顺序</a:t>
            </a:r>
            <a:endParaRPr lang="zh-CN" altLang="en-US" b="1" dirty="0">
              <a:solidFill>
                <a:schemeClr val="accent1"/>
              </a:solidFill>
              <a:uFillTx/>
              <a:latin typeface="+mn-ea"/>
              <a:sym typeface="+mn-ea"/>
            </a:endParaRPr>
          </a:p>
        </p:txBody>
      </p:sp>
      <p:sp>
        <p:nvSpPr>
          <p:cNvPr id="10" name="正文"/>
          <p:cNvSpPr txBox="1"/>
          <p:nvPr>
            <p:custDataLst>
              <p:tags r:id="rId10"/>
            </p:custDataLst>
          </p:nvPr>
        </p:nvSpPr>
        <p:spPr>
          <a:xfrm>
            <a:off x="4084320" y="5210810"/>
            <a:ext cx="5578475" cy="863600"/>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25000"/>
              </a:lnSpc>
              <a:spcBef>
                <a:spcPct val="0"/>
              </a:spcBef>
              <a:spcAft>
                <a:spcPct val="0"/>
              </a:spcAft>
            </a:pPr>
            <a:r>
              <a:rPr lang="zh-CN" altLang="en-US" sz="1600" spc="150" dirty="0">
                <a:solidFill>
                  <a:schemeClr val="tx1">
                    <a:lumMod val="85000"/>
                    <a:lumOff val="15000"/>
                  </a:schemeClr>
                </a:solidFill>
                <a:latin typeface="+mn-ea"/>
                <a:cs typeface="+mn-ea"/>
                <a:sym typeface="+mn-ea"/>
              </a:rPr>
              <a:t>在端口对应表中，“插座底盒编号”栏将按照实际安装的底盒顺序填写“</a:t>
            </a:r>
            <a:r>
              <a:rPr lang="en-US" altLang="zh-CN" sz="1600" spc="150" dirty="0">
                <a:solidFill>
                  <a:schemeClr val="tx1">
                    <a:lumMod val="85000"/>
                    <a:lumOff val="15000"/>
                  </a:schemeClr>
                </a:solidFill>
                <a:latin typeface="+mn-ea"/>
                <a:cs typeface="+mn-ea"/>
                <a:sym typeface="+mn-ea"/>
              </a:rPr>
              <a:t>1</a:t>
            </a:r>
            <a:r>
              <a:rPr lang="zh-CN" altLang="en-US" sz="1600" spc="150" dirty="0">
                <a:solidFill>
                  <a:schemeClr val="tx1">
                    <a:lumMod val="85000"/>
                    <a:lumOff val="15000"/>
                  </a:schemeClr>
                </a:solidFill>
                <a:latin typeface="+mn-ea"/>
                <a:cs typeface="+mn-ea"/>
                <a:sym typeface="+mn-ea"/>
              </a:rPr>
              <a:t>”或“</a:t>
            </a:r>
            <a:r>
              <a:rPr lang="en-US" altLang="zh-CN" sz="1600" spc="150" dirty="0">
                <a:solidFill>
                  <a:schemeClr val="tx1">
                    <a:lumMod val="85000"/>
                    <a:lumOff val="15000"/>
                  </a:schemeClr>
                </a:solidFill>
                <a:latin typeface="+mn-ea"/>
                <a:cs typeface="+mn-ea"/>
                <a:sym typeface="+mn-ea"/>
              </a:rPr>
              <a:t>2</a:t>
            </a:r>
            <a:r>
              <a:rPr lang="zh-CN" altLang="en-US" sz="1600" spc="150" dirty="0">
                <a:solidFill>
                  <a:schemeClr val="tx1">
                    <a:lumMod val="85000"/>
                    <a:lumOff val="15000"/>
                  </a:schemeClr>
                </a:solidFill>
                <a:latin typeface="+mn-ea"/>
                <a:cs typeface="+mn-ea"/>
                <a:sym typeface="+mn-ea"/>
              </a:rPr>
              <a:t>”，便于记录和管理每个房间或区域的插座使用情况。</a:t>
            </a:r>
            <a:endParaRPr lang="zh-CN" altLang="en-US" sz="1600" spc="150" dirty="0">
              <a:solidFill>
                <a:schemeClr val="tx1">
                  <a:lumMod val="85000"/>
                  <a:lumOff val="15000"/>
                </a:schemeClr>
              </a:solidFill>
              <a:latin typeface="+mn-ea"/>
              <a:cs typeface="+mn-ea"/>
              <a:sym typeface="+mn-ea"/>
            </a:endParaRPr>
          </a:p>
        </p:txBody>
      </p:sp>
      <p:sp>
        <p:nvSpPr>
          <p:cNvPr id="8" name="标题"/>
          <p:cNvSpPr txBox="1"/>
          <p:nvPr>
            <p:custDataLst>
              <p:tags r:id="rId11"/>
            </p:custDataLst>
          </p:nvPr>
        </p:nvSpPr>
        <p:spPr>
          <a:xfrm>
            <a:off x="4084003" y="4877117"/>
            <a:ext cx="4878000" cy="302895"/>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20000"/>
              </a:lnSpc>
              <a:buClrTx/>
              <a:buSzTx/>
              <a:buFontTx/>
            </a:pPr>
            <a:r>
              <a:rPr lang="zh-CN" altLang="en-US" b="1" dirty="0">
                <a:solidFill>
                  <a:schemeClr val="accent3"/>
                </a:solidFill>
                <a:uFillTx/>
                <a:latin typeface="+mn-ea"/>
                <a:sym typeface="+mn-ea"/>
              </a:rPr>
              <a:t>插座底盒编号在端口对应表中的应用</a:t>
            </a:r>
            <a:endParaRPr lang="zh-CN" altLang="en-US" b="1" dirty="0">
              <a:solidFill>
                <a:schemeClr val="accent3"/>
              </a:solidFill>
              <a:uFillTx/>
              <a:latin typeface="+mn-ea"/>
              <a:sym typeface="+mn-ea"/>
            </a:endParaRPr>
          </a:p>
        </p:txBody>
      </p:sp>
    </p:spTree>
    <p:custDataLst>
      <p:tags r:id="rId1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695450" y="865505"/>
            <a:ext cx="6876415" cy="50546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7. </a:t>
            </a:r>
            <a:r>
              <a:rPr lang="zh-CN" altLang="en-US" sz="3200">
                <a:solidFill>
                  <a:schemeClr val="accent2">
                    <a:lumMod val="75000"/>
                  </a:schemeClr>
                </a:solidFill>
              </a:rPr>
              <a:t>填写房间编号</a:t>
            </a:r>
            <a:endParaRPr lang="zh-CN" altLang="en-US" sz="3200">
              <a:solidFill>
                <a:schemeClr val="accent2">
                  <a:lumMod val="75000"/>
                </a:schemeClr>
              </a:solidFill>
            </a:endParaRPr>
          </a:p>
        </p:txBody>
      </p:sp>
      <p:sp>
        <p:nvSpPr>
          <p:cNvPr id="7" name="矩形 6"/>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房间编号通常根据建筑平面图或楼层布局图来确定，确保每个房间或区域都有一个清晰的标识。</a:t>
            </a:r>
            <a:endParaRPr lang="zh-CN" altLang="en-US" sz="1600"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1"/>
                </a:solidFill>
                <a:latin typeface="+mn-ea"/>
                <a:cs typeface="+mn-ea"/>
              </a:rPr>
              <a:t>房间编号的确定方法</a:t>
            </a:r>
            <a:endParaRPr lang="zh-CN" altLang="en-US" sz="1900" b="1">
              <a:solidFill>
                <a:schemeClr val="accent1"/>
              </a:solidFill>
              <a:latin typeface="+mn-ea"/>
              <a:cs typeface="+mn-ea"/>
            </a:endParaRPr>
          </a:p>
        </p:txBody>
      </p:sp>
      <p:sp>
        <p:nvSpPr>
          <p:cNvPr id="9" name="矩形 8"/>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房间编号的准确填写有助于布线管理，使得网络维护人员能够快速定位问题信息点，提高工作效率。</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3"/>
                </a:solidFill>
                <a:latin typeface="+mn-ea"/>
                <a:cs typeface="+mn-ea"/>
              </a:rPr>
              <a:t>房间编号与布线管理的关系</a:t>
            </a:r>
            <a:endParaRPr lang="zh-CN" altLang="en-US" sz="1900" b="1">
              <a:solidFill>
                <a:schemeClr val="accent3"/>
              </a:solidFill>
              <a:latin typeface="+mn-ea"/>
              <a:cs typeface="+mn-ea"/>
            </a:endParaRPr>
          </a:p>
        </p:txBody>
      </p:sp>
      <p:sp>
        <p:nvSpPr>
          <p:cNvPr id="11" name="矩形 10"/>
          <p:cNvSpPr/>
          <p:nvPr>
            <p:custDataLst>
              <p:tags r:id="rId6"/>
            </p:custDataLst>
          </p:nvPr>
        </p:nvSpPr>
        <p:spPr>
          <a:xfrm>
            <a:off x="8209072" y="34496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在端口对应表中，“房间编号”栏将填写对应的房间号码，以便于识别每个信息点所处的具体位置。</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209280" y="2781935"/>
            <a:ext cx="3486785" cy="60833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2"/>
                </a:solidFill>
                <a:latin typeface="+mn-ea"/>
                <a:cs typeface="+mn-ea"/>
              </a:rPr>
              <a:t>房间编号在端口对应表中的填写</a:t>
            </a:r>
            <a:endParaRPr lang="zh-CN" altLang="en-US" sz="1900" b="1">
              <a:solidFill>
                <a:schemeClr val="accent2"/>
              </a:solidFill>
              <a:latin typeface="+mn-ea"/>
              <a:cs typeface="+mn-ea"/>
            </a:endParaRPr>
          </a:p>
        </p:txBody>
      </p:sp>
      <p:pic>
        <p:nvPicPr>
          <p:cNvPr id="25" name="图片 24" descr="/data/temp/5cca80c5-96bb-11f0-a0f0-2246d1573a71.jpg@base@tag=imgScale&amp;m=1&amp;w=450&amp;h=450&amp;q=955cca80c5-96bb-11f0-a0f0-2246d1573a71"/>
          <p:cNvPicPr>
            <a:picLocks noChangeAspect="1"/>
          </p:cNvPicPr>
          <p:nvPr>
            <p:custDataLst>
              <p:tags r:id="rId8"/>
            </p:custDataLst>
          </p:nvPr>
        </p:nvPicPr>
        <p:blipFill rotWithShape="1">
          <a:blip r:embed="rId9"/>
          <a:srcRect l="12500" r="12500"/>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p:cNvPicPr>
            <a:picLocks noChangeAspect="1"/>
          </p:cNvPicPr>
          <p:nvPr>
            <p:custDataLst>
              <p:tags r:id="rId10"/>
            </p:custDataLst>
          </p:nvPr>
        </p:nvPicPr>
        <p:blipFill rotWithShape="1">
          <a:blip r:embed="rId11" cstate="print">
            <a:extLst>
              <a:ext uri="{28A0092B-C50C-407E-A947-70E740481C1C}">
                <a14:useLocalDpi xmlns:a14="http://schemas.microsoft.com/office/drawing/2010/main" val="0"/>
              </a:ext>
            </a:extLst>
          </a:blip>
          <a:srcRect l="25588" t="2852" r="35943" b="39477"/>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5cca802e-96bb-11f0-a0f0-2246d1573a71.jpg@base@tag=imgScale&amp;m=1&amp;w=450&amp;h=450&amp;q=955cca802e-96bb-11f0-a0f0-2246d1573a71"/>
          <p:cNvPicPr>
            <a:picLocks noChangeAspect="1"/>
          </p:cNvPicPr>
          <p:nvPr>
            <p:custDataLst>
              <p:tags r:id="rId12"/>
            </p:custDataLst>
          </p:nvPr>
        </p:nvPicPr>
        <p:blipFill>
          <a:blip r:embed="rId13"/>
          <a:srcRect l="16667" r="1666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5765" y="796608"/>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8. </a:t>
            </a: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填写信息点编号</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 name="文本框 1"/>
          <p:cNvSpPr txBox="1"/>
          <p:nvPr/>
        </p:nvSpPr>
        <p:spPr>
          <a:xfrm>
            <a:off x="1376680" y="1459865"/>
            <a:ext cx="9895840" cy="730885"/>
          </a:xfrm>
          <a:prstGeom prst="rect">
            <a:avLst/>
          </a:prstGeom>
          <a:noFill/>
        </p:spPr>
        <p:txBody>
          <a:bodyPr wrap="square" rtlCol="0">
            <a:spAutoFit/>
          </a:bodyPr>
          <a:p>
            <a:pPr indent="0" fontAlgn="auto">
              <a:lnSpc>
                <a:spcPct val="130000"/>
              </a:lnSpc>
            </a:pPr>
            <a:r>
              <a:rPr lang="zh-CN" altLang="en-US" sz="1600"/>
              <a:t>完成上面的步骤后，编写信息点编号就容易了。信息点编号规定见知识链接中信息点编号原则部分，按照编号规定就能顺利完成端口对应表。如图</a:t>
            </a:r>
            <a:r>
              <a:rPr lang="en-US" altLang="zh-CN" sz="1600"/>
              <a:t> 3- 8 </a:t>
            </a:r>
            <a:r>
              <a:rPr lang="zh-CN" altLang="en-US" sz="1600"/>
              <a:t>所示。</a:t>
            </a:r>
            <a:endParaRPr lang="zh-CN" altLang="en-US" sz="1600"/>
          </a:p>
        </p:txBody>
      </p:sp>
      <p:pic>
        <p:nvPicPr>
          <p:cNvPr id="3" name="图片 2"/>
          <p:cNvPicPr>
            <a:picLocks noChangeAspect="1"/>
          </p:cNvPicPr>
          <p:nvPr/>
        </p:nvPicPr>
        <p:blipFill>
          <a:blip r:embed="rId1"/>
          <a:stretch>
            <a:fillRect/>
          </a:stretch>
        </p:blipFill>
        <p:spPr>
          <a:xfrm>
            <a:off x="2829560" y="2284095"/>
            <a:ext cx="6614795" cy="390271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5765" y="796608"/>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9. </a:t>
            </a: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填写编制人和单位等信息</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 name="文本框 1"/>
          <p:cNvSpPr txBox="1"/>
          <p:nvPr/>
        </p:nvSpPr>
        <p:spPr>
          <a:xfrm>
            <a:off x="1536065" y="2230120"/>
            <a:ext cx="3683635" cy="1370965"/>
          </a:xfrm>
          <a:prstGeom prst="rect">
            <a:avLst/>
          </a:prstGeom>
          <a:noFill/>
        </p:spPr>
        <p:txBody>
          <a:bodyPr wrap="square" rtlCol="0">
            <a:spAutoFit/>
          </a:bodyPr>
          <a:p>
            <a:pPr indent="0" fontAlgn="auto">
              <a:lnSpc>
                <a:spcPct val="130000"/>
              </a:lnSpc>
            </a:pPr>
            <a:r>
              <a:rPr lang="zh-CN" altLang="en-US" sz="1600"/>
              <a:t>在端口对应表的下面必须填写</a:t>
            </a:r>
            <a:r>
              <a:rPr lang="en-US" altLang="zh-CN" sz="1600"/>
              <a:t>“</a:t>
            </a:r>
            <a:r>
              <a:rPr lang="zh-CN" altLang="en-US" sz="1600"/>
              <a:t>编制人</a:t>
            </a:r>
            <a:r>
              <a:rPr lang="en-US" altLang="zh-CN" sz="1600"/>
              <a:t>”“</a:t>
            </a:r>
            <a:r>
              <a:rPr lang="zh-CN" altLang="en-US" sz="1600"/>
              <a:t>审核人</a:t>
            </a:r>
            <a:r>
              <a:rPr lang="en-US" altLang="zh-CN" sz="1600"/>
              <a:t>”“</a:t>
            </a:r>
            <a:r>
              <a:rPr lang="zh-CN" altLang="en-US" sz="1600"/>
              <a:t>审定人</a:t>
            </a:r>
            <a:r>
              <a:rPr lang="en-US" altLang="zh-CN" sz="1600"/>
              <a:t>”“</a:t>
            </a:r>
            <a:r>
              <a:rPr lang="zh-CN" altLang="en-US" sz="1600"/>
              <a:t>编制单位</a:t>
            </a:r>
            <a:r>
              <a:rPr lang="en-US" altLang="zh-CN" sz="1600"/>
              <a:t>”“</a:t>
            </a:r>
            <a:r>
              <a:rPr lang="zh-CN" altLang="en-US" sz="1600"/>
              <a:t>时间</a:t>
            </a:r>
            <a:r>
              <a:rPr lang="en-US" altLang="zh-CN" sz="1600"/>
              <a:t>”</a:t>
            </a:r>
            <a:r>
              <a:rPr lang="zh-CN" altLang="en-US" sz="1600"/>
              <a:t>等信息。</a:t>
            </a:r>
            <a:endParaRPr lang="zh-CN" altLang="en-US" sz="1600"/>
          </a:p>
          <a:p>
            <a:pPr indent="0" fontAlgn="auto">
              <a:lnSpc>
                <a:spcPct val="130000"/>
              </a:lnSpc>
            </a:pPr>
            <a:r>
              <a:rPr lang="zh-CN" altLang="en-US" sz="1600"/>
              <a:t>填写好的端口对应表如图</a:t>
            </a:r>
            <a:r>
              <a:rPr lang="en-US" altLang="zh-CN" sz="1600"/>
              <a:t> 3-9 </a:t>
            </a:r>
            <a:r>
              <a:rPr lang="zh-CN" altLang="en-US" sz="1600"/>
              <a:t>所示。</a:t>
            </a:r>
            <a:endParaRPr lang="zh-CN" altLang="en-US" sz="1600"/>
          </a:p>
        </p:txBody>
      </p:sp>
      <p:pic>
        <p:nvPicPr>
          <p:cNvPr id="5" name="图片 4"/>
          <p:cNvPicPr>
            <a:picLocks noChangeAspect="1"/>
          </p:cNvPicPr>
          <p:nvPr/>
        </p:nvPicPr>
        <p:blipFill>
          <a:blip r:embed="rId1"/>
          <a:stretch>
            <a:fillRect/>
          </a:stretch>
        </p:blipFill>
        <p:spPr>
          <a:xfrm>
            <a:off x="6421755" y="1310640"/>
            <a:ext cx="4850765" cy="49377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5765" y="796608"/>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10. </a:t>
            </a: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打印和签字盖章</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0" name="任意多边形: 形状 8"/>
          <p:cNvSpPr/>
          <p:nvPr>
            <p:custDataLst>
              <p:tags r:id="rId1"/>
            </p:custDataLst>
          </p:nvPr>
        </p:nvSpPr>
        <p:spPr>
          <a:xfrm>
            <a:off x="8416291" y="5184458"/>
            <a:ext cx="2564130" cy="648335"/>
          </a:xfrm>
          <a:custGeom>
            <a:avLst/>
            <a:gdLst>
              <a:gd name="connsiteX0" fmla="*/ 2215287 w 2563825"/>
              <a:gd name="connsiteY0" fmla="*/ 0 h 648233"/>
              <a:gd name="connsiteX1" fmla="*/ 348615 w 2563825"/>
              <a:gd name="connsiteY1" fmla="*/ 0 h 648233"/>
              <a:gd name="connsiteX2" fmla="*/ 0 w 2563825"/>
              <a:gd name="connsiteY2" fmla="*/ 648233 h 648233"/>
              <a:gd name="connsiteX3" fmla="*/ 2563825 w 2563825"/>
              <a:gd name="connsiteY3" fmla="*/ 648233 h 648233"/>
            </a:gdLst>
            <a:ahLst/>
            <a:cxnLst>
              <a:cxn ang="0">
                <a:pos x="connsiteX0" y="connsiteY0"/>
              </a:cxn>
              <a:cxn ang="0">
                <a:pos x="connsiteX1" y="connsiteY1"/>
              </a:cxn>
              <a:cxn ang="0">
                <a:pos x="connsiteX2" y="connsiteY2"/>
              </a:cxn>
              <a:cxn ang="0">
                <a:pos x="connsiteX3" y="connsiteY3"/>
              </a:cxn>
            </a:cxnLst>
            <a:rect l="l" t="t" r="r" b="b"/>
            <a:pathLst>
              <a:path w="2563825" h="648233">
                <a:moveTo>
                  <a:pt x="2215287" y="0"/>
                </a:moveTo>
                <a:lnTo>
                  <a:pt x="348615" y="0"/>
                </a:lnTo>
                <a:lnTo>
                  <a:pt x="0" y="648233"/>
                </a:lnTo>
                <a:lnTo>
                  <a:pt x="2563825" y="648233"/>
                </a:lnTo>
                <a:close/>
              </a:path>
            </a:pathLst>
          </a:custGeom>
          <a:gradFill>
            <a:gsLst>
              <a:gs pos="1000">
                <a:schemeClr val="accent1">
                  <a:lumMod val="0"/>
                  <a:lumOff val="100000"/>
                  <a:alpha val="100000"/>
                </a:schemeClr>
              </a:gs>
              <a:gs pos="100000">
                <a:schemeClr val="accent1">
                  <a:lumMod val="50000"/>
                  <a:lumOff val="50000"/>
                  <a:alpha val="100000"/>
                </a:schemeClr>
              </a:gs>
            </a:gsLst>
            <a:lin ang="4380000" scaled="0"/>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21" name="任意多边形: 形状 9"/>
          <p:cNvSpPr/>
          <p:nvPr>
            <p:custDataLst>
              <p:tags r:id="rId2"/>
            </p:custDataLst>
          </p:nvPr>
        </p:nvSpPr>
        <p:spPr>
          <a:xfrm>
            <a:off x="8416291" y="4917758"/>
            <a:ext cx="348615" cy="914400"/>
          </a:xfrm>
          <a:custGeom>
            <a:avLst/>
            <a:gdLst>
              <a:gd name="connsiteX0" fmla="*/ 348615 w 348615"/>
              <a:gd name="connsiteY0" fmla="*/ 0 h 914628"/>
              <a:gd name="connsiteX1" fmla="*/ 348615 w 348615"/>
              <a:gd name="connsiteY1" fmla="*/ 266395 h 914628"/>
              <a:gd name="connsiteX2" fmla="*/ 0 w 348615"/>
              <a:gd name="connsiteY2" fmla="*/ 914628 h 914628"/>
              <a:gd name="connsiteX3" fmla="*/ 0 w 348615"/>
              <a:gd name="connsiteY3" fmla="*/ 545516 h 914628"/>
            </a:gdLst>
            <a:ahLst/>
            <a:cxnLst>
              <a:cxn ang="0">
                <a:pos x="connsiteX0" y="connsiteY0"/>
              </a:cxn>
              <a:cxn ang="0">
                <a:pos x="connsiteX1" y="connsiteY1"/>
              </a:cxn>
              <a:cxn ang="0">
                <a:pos x="connsiteX2" y="connsiteY2"/>
              </a:cxn>
              <a:cxn ang="0">
                <a:pos x="connsiteX3" y="connsiteY3"/>
              </a:cxn>
            </a:cxnLst>
            <a:rect l="l" t="t" r="r" b="b"/>
            <a:pathLst>
              <a:path w="348615" h="914628">
                <a:moveTo>
                  <a:pt x="348615" y="0"/>
                </a:moveTo>
                <a:lnTo>
                  <a:pt x="348615" y="266395"/>
                </a:lnTo>
                <a:lnTo>
                  <a:pt x="0" y="914628"/>
                </a:lnTo>
                <a:lnTo>
                  <a:pt x="0" y="545516"/>
                </a:lnTo>
                <a:close/>
              </a:path>
            </a:pathLst>
          </a:custGeom>
          <a:gradFill>
            <a:gsLst>
              <a:gs pos="1000">
                <a:schemeClr val="accent1">
                  <a:lumMod val="0"/>
                  <a:lumOff val="100000"/>
                  <a:alpha val="100000"/>
                </a:schemeClr>
              </a:gs>
              <a:gs pos="100000">
                <a:schemeClr val="accent1">
                  <a:lumMod val="50000"/>
                  <a:lumOff val="50000"/>
                  <a:alpha val="100000"/>
                </a:schemeClr>
              </a:gs>
            </a:gsLst>
            <a:lin ang="4380000" scaled="0"/>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22" name="任意多边形: 形状 10"/>
          <p:cNvSpPr/>
          <p:nvPr>
            <p:custDataLst>
              <p:tags r:id="rId3"/>
            </p:custDataLst>
          </p:nvPr>
        </p:nvSpPr>
        <p:spPr>
          <a:xfrm>
            <a:off x="10631171" y="4917758"/>
            <a:ext cx="348615" cy="914400"/>
          </a:xfrm>
          <a:custGeom>
            <a:avLst/>
            <a:gdLst>
              <a:gd name="connsiteX0" fmla="*/ 0 w 348538"/>
              <a:gd name="connsiteY0" fmla="*/ 0 h 914628"/>
              <a:gd name="connsiteX1" fmla="*/ 0 w 348538"/>
              <a:gd name="connsiteY1" fmla="*/ 266395 h 914628"/>
              <a:gd name="connsiteX2" fmla="*/ 348539 w 348538"/>
              <a:gd name="connsiteY2" fmla="*/ 914628 h 914628"/>
              <a:gd name="connsiteX3" fmla="*/ 348539 w 348538"/>
              <a:gd name="connsiteY3" fmla="*/ 545516 h 914628"/>
            </a:gdLst>
            <a:ahLst/>
            <a:cxnLst>
              <a:cxn ang="0">
                <a:pos x="connsiteX0" y="connsiteY0"/>
              </a:cxn>
              <a:cxn ang="0">
                <a:pos x="connsiteX1" y="connsiteY1"/>
              </a:cxn>
              <a:cxn ang="0">
                <a:pos x="connsiteX2" y="connsiteY2"/>
              </a:cxn>
              <a:cxn ang="0">
                <a:pos x="connsiteX3" y="connsiteY3"/>
              </a:cxn>
            </a:cxnLst>
            <a:rect l="l" t="t" r="r" b="b"/>
            <a:pathLst>
              <a:path w="348538" h="914628">
                <a:moveTo>
                  <a:pt x="0" y="0"/>
                </a:moveTo>
                <a:lnTo>
                  <a:pt x="0" y="266395"/>
                </a:lnTo>
                <a:lnTo>
                  <a:pt x="348539" y="914628"/>
                </a:lnTo>
                <a:lnTo>
                  <a:pt x="348539" y="545516"/>
                </a:lnTo>
                <a:close/>
              </a:path>
            </a:pathLst>
          </a:custGeom>
          <a:gradFill>
            <a:gsLst>
              <a:gs pos="1000">
                <a:schemeClr val="accent1">
                  <a:lumMod val="0"/>
                  <a:lumOff val="100000"/>
                  <a:alpha val="100000"/>
                </a:schemeClr>
              </a:gs>
              <a:gs pos="100000">
                <a:schemeClr val="accent1">
                  <a:lumMod val="50000"/>
                  <a:lumOff val="50000"/>
                  <a:alpha val="100000"/>
                </a:schemeClr>
              </a:gs>
            </a:gsLst>
            <a:lin ang="4380000" scaled="0"/>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23" name="任意多边形: 形状 11"/>
          <p:cNvSpPr/>
          <p:nvPr>
            <p:custDataLst>
              <p:tags r:id="rId4"/>
            </p:custDataLst>
          </p:nvPr>
        </p:nvSpPr>
        <p:spPr>
          <a:xfrm>
            <a:off x="8416291" y="5463223"/>
            <a:ext cx="2564130" cy="368935"/>
          </a:xfrm>
          <a:custGeom>
            <a:avLst/>
            <a:gdLst>
              <a:gd name="connsiteX0" fmla="*/ 0 w 2563825"/>
              <a:gd name="connsiteY0" fmla="*/ 0 h 369112"/>
              <a:gd name="connsiteX1" fmla="*/ 2563825 w 2563825"/>
              <a:gd name="connsiteY1" fmla="*/ 0 h 369112"/>
              <a:gd name="connsiteX2" fmla="*/ 2563825 w 2563825"/>
              <a:gd name="connsiteY2" fmla="*/ 369113 h 369112"/>
              <a:gd name="connsiteX3" fmla="*/ 0 w 2563825"/>
              <a:gd name="connsiteY3" fmla="*/ 369113 h 369112"/>
            </a:gdLst>
            <a:ahLst/>
            <a:cxnLst>
              <a:cxn ang="0">
                <a:pos x="connsiteX0" y="connsiteY0"/>
              </a:cxn>
              <a:cxn ang="0">
                <a:pos x="connsiteX1" y="connsiteY1"/>
              </a:cxn>
              <a:cxn ang="0">
                <a:pos x="connsiteX2" y="connsiteY2"/>
              </a:cxn>
              <a:cxn ang="0">
                <a:pos x="connsiteX3" y="connsiteY3"/>
              </a:cxn>
            </a:cxnLst>
            <a:rect l="l" t="t" r="r" b="b"/>
            <a:pathLst>
              <a:path w="2563825" h="369112">
                <a:moveTo>
                  <a:pt x="0" y="0"/>
                </a:moveTo>
                <a:lnTo>
                  <a:pt x="2563825" y="0"/>
                </a:lnTo>
                <a:lnTo>
                  <a:pt x="2563825" y="369113"/>
                </a:lnTo>
                <a:lnTo>
                  <a:pt x="0" y="369113"/>
                </a:lnTo>
                <a:close/>
              </a:path>
            </a:pathLst>
          </a:custGeom>
          <a:gradFill>
            <a:gsLst>
              <a:gs pos="1000">
                <a:schemeClr val="accent1">
                  <a:lumMod val="0"/>
                  <a:lumOff val="100000"/>
                  <a:alpha val="100000"/>
                </a:schemeClr>
              </a:gs>
              <a:gs pos="100000">
                <a:schemeClr val="accent1">
                  <a:lumMod val="50000"/>
                  <a:lumOff val="50000"/>
                  <a:alpha val="100000"/>
                </a:schemeClr>
              </a:gs>
            </a:gsLst>
            <a:lin ang="4380000" scaled="0"/>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24" name="任意多边形: 形状 12"/>
          <p:cNvSpPr/>
          <p:nvPr>
            <p:custDataLst>
              <p:tags r:id="rId5"/>
            </p:custDataLst>
          </p:nvPr>
        </p:nvSpPr>
        <p:spPr>
          <a:xfrm>
            <a:off x="8416291" y="4844733"/>
            <a:ext cx="450850" cy="618490"/>
          </a:xfrm>
          <a:custGeom>
            <a:avLst/>
            <a:gdLst>
              <a:gd name="connsiteX0" fmla="*/ 0 w 450570"/>
              <a:gd name="connsiteY0" fmla="*/ 618439 h 618438"/>
              <a:gd name="connsiteX1" fmla="*/ 348615 w 450570"/>
              <a:gd name="connsiteY1" fmla="*/ 72923 h 618438"/>
              <a:gd name="connsiteX2" fmla="*/ 450571 w 450570"/>
              <a:gd name="connsiteY2" fmla="*/ 0 h 618438"/>
              <a:gd name="connsiteX3" fmla="*/ 199949 w 450570"/>
              <a:gd name="connsiteY3" fmla="*/ 435635 h 618438"/>
            </a:gdLst>
            <a:ahLst/>
            <a:cxnLst>
              <a:cxn ang="0">
                <a:pos x="connsiteX0" y="connsiteY0"/>
              </a:cxn>
              <a:cxn ang="0">
                <a:pos x="connsiteX1" y="connsiteY1"/>
              </a:cxn>
              <a:cxn ang="0">
                <a:pos x="connsiteX2" y="connsiteY2"/>
              </a:cxn>
              <a:cxn ang="0">
                <a:pos x="connsiteX3" y="connsiteY3"/>
              </a:cxn>
            </a:cxnLst>
            <a:rect l="l" t="t" r="r" b="b"/>
            <a:pathLst>
              <a:path w="450570" h="618438">
                <a:moveTo>
                  <a:pt x="0" y="618439"/>
                </a:moveTo>
                <a:lnTo>
                  <a:pt x="348615" y="72923"/>
                </a:lnTo>
                <a:lnTo>
                  <a:pt x="450571" y="0"/>
                </a:lnTo>
                <a:lnTo>
                  <a:pt x="199949" y="435635"/>
                </a:lnTo>
                <a:close/>
              </a:path>
            </a:pathLst>
          </a:custGeom>
          <a:gradFill>
            <a:gsLst>
              <a:gs pos="1000">
                <a:schemeClr val="accent1">
                  <a:lumMod val="0"/>
                  <a:lumOff val="100000"/>
                  <a:alpha val="100000"/>
                </a:schemeClr>
              </a:gs>
              <a:gs pos="100000">
                <a:schemeClr val="accent1">
                  <a:lumMod val="50000"/>
                  <a:lumOff val="50000"/>
                  <a:alpha val="100000"/>
                </a:schemeClr>
              </a:gs>
            </a:gsLst>
            <a:lin ang="4380000" scaled="0"/>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25" name="任意多边形: 形状 13"/>
          <p:cNvSpPr/>
          <p:nvPr>
            <p:custDataLst>
              <p:tags r:id="rId6"/>
            </p:custDataLst>
          </p:nvPr>
        </p:nvSpPr>
        <p:spPr>
          <a:xfrm>
            <a:off x="10529571" y="4844733"/>
            <a:ext cx="450850" cy="618490"/>
          </a:xfrm>
          <a:custGeom>
            <a:avLst/>
            <a:gdLst>
              <a:gd name="connsiteX0" fmla="*/ 450571 w 450570"/>
              <a:gd name="connsiteY0" fmla="*/ 618439 h 618438"/>
              <a:gd name="connsiteX1" fmla="*/ 102032 w 450570"/>
              <a:gd name="connsiteY1" fmla="*/ 72923 h 618438"/>
              <a:gd name="connsiteX2" fmla="*/ 0 w 450570"/>
              <a:gd name="connsiteY2" fmla="*/ 0 h 618438"/>
              <a:gd name="connsiteX3" fmla="*/ 250622 w 450570"/>
              <a:gd name="connsiteY3" fmla="*/ 435635 h 618438"/>
            </a:gdLst>
            <a:ahLst/>
            <a:cxnLst>
              <a:cxn ang="0">
                <a:pos x="connsiteX0" y="connsiteY0"/>
              </a:cxn>
              <a:cxn ang="0">
                <a:pos x="connsiteX1" y="connsiteY1"/>
              </a:cxn>
              <a:cxn ang="0">
                <a:pos x="connsiteX2" y="connsiteY2"/>
              </a:cxn>
              <a:cxn ang="0">
                <a:pos x="connsiteX3" y="connsiteY3"/>
              </a:cxn>
            </a:cxnLst>
            <a:rect l="l" t="t" r="r" b="b"/>
            <a:pathLst>
              <a:path w="450570" h="618438">
                <a:moveTo>
                  <a:pt x="450571" y="618439"/>
                </a:moveTo>
                <a:lnTo>
                  <a:pt x="102032" y="72923"/>
                </a:lnTo>
                <a:lnTo>
                  <a:pt x="0" y="0"/>
                </a:lnTo>
                <a:lnTo>
                  <a:pt x="250622" y="435635"/>
                </a:lnTo>
                <a:close/>
              </a:path>
            </a:pathLst>
          </a:custGeom>
          <a:gradFill>
            <a:gsLst>
              <a:gs pos="1000">
                <a:schemeClr val="accent1">
                  <a:lumMod val="0"/>
                  <a:lumOff val="100000"/>
                  <a:alpha val="100000"/>
                </a:schemeClr>
              </a:gs>
              <a:gs pos="100000">
                <a:schemeClr val="accent1">
                  <a:lumMod val="50000"/>
                  <a:lumOff val="50000"/>
                  <a:alpha val="100000"/>
                </a:schemeClr>
              </a:gs>
            </a:gsLst>
            <a:lin ang="4380000" scaled="0"/>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26" name="任意多边形: 形状 14"/>
          <p:cNvSpPr/>
          <p:nvPr>
            <p:custDataLst>
              <p:tags r:id="rId7"/>
            </p:custDataLst>
          </p:nvPr>
        </p:nvSpPr>
        <p:spPr>
          <a:xfrm>
            <a:off x="8416291" y="5280343"/>
            <a:ext cx="2564130" cy="182880"/>
          </a:xfrm>
          <a:custGeom>
            <a:avLst/>
            <a:gdLst>
              <a:gd name="connsiteX0" fmla="*/ 199949 w 2563825"/>
              <a:gd name="connsiteY0" fmla="*/ 0 h 182803"/>
              <a:gd name="connsiteX1" fmla="*/ 0 w 2563825"/>
              <a:gd name="connsiteY1" fmla="*/ 182804 h 182803"/>
              <a:gd name="connsiteX2" fmla="*/ 2563825 w 2563825"/>
              <a:gd name="connsiteY2" fmla="*/ 182804 h 182803"/>
              <a:gd name="connsiteX3" fmla="*/ 2363877 w 2563825"/>
              <a:gd name="connsiteY3" fmla="*/ 0 h 182803"/>
            </a:gdLst>
            <a:ahLst/>
            <a:cxnLst>
              <a:cxn ang="0">
                <a:pos x="connsiteX0" y="connsiteY0"/>
              </a:cxn>
              <a:cxn ang="0">
                <a:pos x="connsiteX1" y="connsiteY1"/>
              </a:cxn>
              <a:cxn ang="0">
                <a:pos x="connsiteX2" y="connsiteY2"/>
              </a:cxn>
              <a:cxn ang="0">
                <a:pos x="connsiteX3" y="connsiteY3"/>
              </a:cxn>
            </a:cxnLst>
            <a:rect l="l" t="t" r="r" b="b"/>
            <a:pathLst>
              <a:path w="2563825" h="182803">
                <a:moveTo>
                  <a:pt x="199949" y="0"/>
                </a:moveTo>
                <a:lnTo>
                  <a:pt x="0" y="182804"/>
                </a:lnTo>
                <a:lnTo>
                  <a:pt x="2563825" y="182804"/>
                </a:lnTo>
                <a:lnTo>
                  <a:pt x="2363877" y="0"/>
                </a:lnTo>
                <a:close/>
              </a:path>
            </a:pathLst>
          </a:custGeom>
          <a:gradFill>
            <a:gsLst>
              <a:gs pos="1000">
                <a:schemeClr val="accent1">
                  <a:lumMod val="0"/>
                  <a:lumOff val="100000"/>
                  <a:alpha val="100000"/>
                </a:schemeClr>
              </a:gs>
              <a:gs pos="100000">
                <a:schemeClr val="accent1">
                  <a:lumMod val="50000"/>
                  <a:lumOff val="50000"/>
                  <a:alpha val="100000"/>
                </a:schemeClr>
              </a:gs>
            </a:gsLst>
            <a:lin ang="4380000" scaled="0"/>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27" name="任意多边形: 形状 15"/>
          <p:cNvSpPr/>
          <p:nvPr>
            <p:custDataLst>
              <p:tags r:id="rId8"/>
            </p:custDataLst>
          </p:nvPr>
        </p:nvSpPr>
        <p:spPr>
          <a:xfrm>
            <a:off x="8616316" y="4844733"/>
            <a:ext cx="2164080" cy="435610"/>
          </a:xfrm>
          <a:custGeom>
            <a:avLst/>
            <a:gdLst>
              <a:gd name="connsiteX0" fmla="*/ 0 w 2163927"/>
              <a:gd name="connsiteY0" fmla="*/ 435635 h 435635"/>
              <a:gd name="connsiteX1" fmla="*/ 250622 w 2163927"/>
              <a:gd name="connsiteY1" fmla="*/ 0 h 435635"/>
              <a:gd name="connsiteX2" fmla="*/ 1913306 w 2163927"/>
              <a:gd name="connsiteY2" fmla="*/ 0 h 435635"/>
              <a:gd name="connsiteX3" fmla="*/ 2163928 w 2163927"/>
              <a:gd name="connsiteY3" fmla="*/ 435635 h 435635"/>
            </a:gdLst>
            <a:ahLst/>
            <a:cxnLst>
              <a:cxn ang="0">
                <a:pos x="connsiteX0" y="connsiteY0"/>
              </a:cxn>
              <a:cxn ang="0">
                <a:pos x="connsiteX1" y="connsiteY1"/>
              </a:cxn>
              <a:cxn ang="0">
                <a:pos x="connsiteX2" y="connsiteY2"/>
              </a:cxn>
              <a:cxn ang="0">
                <a:pos x="connsiteX3" y="connsiteY3"/>
              </a:cxn>
            </a:cxnLst>
            <a:rect l="l" t="t" r="r" b="b"/>
            <a:pathLst>
              <a:path w="2163927" h="435635">
                <a:moveTo>
                  <a:pt x="0" y="435635"/>
                </a:moveTo>
                <a:lnTo>
                  <a:pt x="250622" y="0"/>
                </a:lnTo>
                <a:lnTo>
                  <a:pt x="1913306" y="0"/>
                </a:lnTo>
                <a:lnTo>
                  <a:pt x="2163928" y="435635"/>
                </a:lnTo>
                <a:close/>
              </a:path>
            </a:pathLst>
          </a:custGeom>
          <a:gradFill>
            <a:gsLst>
              <a:gs pos="1000">
                <a:schemeClr val="accent1">
                  <a:lumMod val="0"/>
                  <a:lumOff val="100000"/>
                  <a:alpha val="100000"/>
                </a:schemeClr>
              </a:gs>
              <a:gs pos="100000">
                <a:schemeClr val="accent1">
                  <a:lumMod val="50000"/>
                  <a:lumOff val="50000"/>
                  <a:alpha val="100000"/>
                </a:schemeClr>
              </a:gs>
            </a:gsLst>
            <a:lin ang="4380000" scaled="0"/>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28" name="任意多边形: 形状 17"/>
          <p:cNvSpPr/>
          <p:nvPr>
            <p:custDataLst>
              <p:tags r:id="rId9"/>
            </p:custDataLst>
          </p:nvPr>
        </p:nvSpPr>
        <p:spPr>
          <a:xfrm>
            <a:off x="8559801" y="2025968"/>
            <a:ext cx="2210435" cy="3160395"/>
          </a:xfrm>
          <a:custGeom>
            <a:avLst/>
            <a:gdLst>
              <a:gd name="connsiteX0" fmla="*/ 1596771 w 2210257"/>
              <a:gd name="connsiteY0" fmla="*/ 3160624 h 3160623"/>
              <a:gd name="connsiteX1" fmla="*/ 1222400 w 2210257"/>
              <a:gd name="connsiteY1" fmla="*/ 3160624 h 3160623"/>
              <a:gd name="connsiteX2" fmla="*/ 0 w 2210257"/>
              <a:gd name="connsiteY2" fmla="*/ 2294535 h 3160623"/>
              <a:gd name="connsiteX3" fmla="*/ 135331 w 2210257"/>
              <a:gd name="connsiteY3" fmla="*/ 787984 h 3160623"/>
              <a:gd name="connsiteX4" fmla="*/ 983361 w 2210257"/>
              <a:gd name="connsiteY4" fmla="*/ 0 h 3160623"/>
              <a:gd name="connsiteX5" fmla="*/ 2210257 w 2210257"/>
              <a:gd name="connsiteY5" fmla="*/ 1284122 h 316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0257" h="3160623">
                <a:moveTo>
                  <a:pt x="1596771" y="3160624"/>
                </a:moveTo>
                <a:lnTo>
                  <a:pt x="1222400" y="3160624"/>
                </a:lnTo>
                <a:lnTo>
                  <a:pt x="0" y="2294535"/>
                </a:lnTo>
                <a:lnTo>
                  <a:pt x="135331" y="787984"/>
                </a:lnTo>
                <a:lnTo>
                  <a:pt x="983361" y="0"/>
                </a:lnTo>
                <a:lnTo>
                  <a:pt x="2210257" y="1284122"/>
                </a:lnTo>
                <a:close/>
              </a:path>
            </a:pathLst>
          </a:custGeom>
          <a:gradFill>
            <a:gsLst>
              <a:gs pos="1000">
                <a:schemeClr val="accent1">
                  <a:lumMod val="0"/>
                  <a:lumOff val="100000"/>
                  <a:alpha val="100000"/>
                </a:schemeClr>
              </a:gs>
              <a:gs pos="100000">
                <a:schemeClr val="accent1">
                  <a:lumMod val="50000"/>
                  <a:lumOff val="50000"/>
                  <a:alpha val="100000"/>
                </a:schemeClr>
              </a:gs>
            </a:gsLst>
            <a:lin ang="4380000" scaled="0"/>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1" name="任意多边形: 形状 20"/>
          <p:cNvSpPr/>
          <p:nvPr>
            <p:custDataLst>
              <p:tags r:id="rId10"/>
            </p:custDataLst>
          </p:nvPr>
        </p:nvSpPr>
        <p:spPr>
          <a:xfrm>
            <a:off x="8695056" y="1785303"/>
            <a:ext cx="613410" cy="1675130"/>
          </a:xfrm>
          <a:custGeom>
            <a:avLst/>
            <a:gdLst>
              <a:gd name="connsiteX0" fmla="*/ 613410 w 613410"/>
              <a:gd name="connsiteY0" fmla="*/ 0 h 1674952"/>
              <a:gd name="connsiteX1" fmla="*/ 0 w 613410"/>
              <a:gd name="connsiteY1" fmla="*/ 1028471 h 1674952"/>
              <a:gd name="connsiteX2" fmla="*/ 118720 w 613410"/>
              <a:gd name="connsiteY2" fmla="*/ 1674952 h 1674952"/>
            </a:gdLst>
            <a:ahLst/>
            <a:cxnLst>
              <a:cxn ang="0">
                <a:pos x="connsiteX0" y="connsiteY0"/>
              </a:cxn>
              <a:cxn ang="0">
                <a:pos x="connsiteX1" y="connsiteY1"/>
              </a:cxn>
              <a:cxn ang="0">
                <a:pos x="connsiteX2" y="connsiteY2"/>
              </a:cxn>
            </a:cxnLst>
            <a:rect l="l" t="t" r="r" b="b"/>
            <a:pathLst>
              <a:path w="613410" h="1674952">
                <a:moveTo>
                  <a:pt x="613410" y="0"/>
                </a:moveTo>
                <a:lnTo>
                  <a:pt x="0" y="1028471"/>
                </a:lnTo>
                <a:lnTo>
                  <a:pt x="118720" y="1674952"/>
                </a:lnTo>
                <a:close/>
              </a:path>
            </a:pathLst>
          </a:custGeom>
          <a:gradFill>
            <a:gsLst>
              <a:gs pos="1000">
                <a:schemeClr val="accent1">
                  <a:lumMod val="0"/>
                  <a:lumOff val="100000"/>
                  <a:alpha val="100000"/>
                </a:schemeClr>
              </a:gs>
              <a:gs pos="100000">
                <a:schemeClr val="accent1">
                  <a:lumMod val="50000"/>
                  <a:lumOff val="50000"/>
                  <a:alpha val="100000"/>
                </a:schemeClr>
              </a:gs>
            </a:gsLst>
            <a:lin ang="4380000" scaled="0"/>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2" name="任意多边形: 形状 21"/>
          <p:cNvSpPr/>
          <p:nvPr>
            <p:custDataLst>
              <p:tags r:id="rId11"/>
            </p:custDataLst>
          </p:nvPr>
        </p:nvSpPr>
        <p:spPr>
          <a:xfrm>
            <a:off x="8559801" y="3460433"/>
            <a:ext cx="559435" cy="1663065"/>
          </a:xfrm>
          <a:custGeom>
            <a:avLst/>
            <a:gdLst>
              <a:gd name="connsiteX0" fmla="*/ 0 w 559308"/>
              <a:gd name="connsiteY0" fmla="*/ 860070 h 1662988"/>
              <a:gd name="connsiteX1" fmla="*/ 559308 w 559308"/>
              <a:gd name="connsiteY1" fmla="*/ 1662989 h 1662988"/>
              <a:gd name="connsiteX2" fmla="*/ 254051 w 559308"/>
              <a:gd name="connsiteY2" fmla="*/ 0 h 1662988"/>
            </a:gdLst>
            <a:ahLst/>
            <a:cxnLst>
              <a:cxn ang="0">
                <a:pos x="connsiteX0" y="connsiteY0"/>
              </a:cxn>
              <a:cxn ang="0">
                <a:pos x="connsiteX1" y="connsiteY1"/>
              </a:cxn>
              <a:cxn ang="0">
                <a:pos x="connsiteX2" y="connsiteY2"/>
              </a:cxn>
            </a:cxnLst>
            <a:rect l="l" t="t" r="r" b="b"/>
            <a:pathLst>
              <a:path w="559308" h="1662988">
                <a:moveTo>
                  <a:pt x="0" y="860070"/>
                </a:moveTo>
                <a:lnTo>
                  <a:pt x="559308" y="1662989"/>
                </a:lnTo>
                <a:lnTo>
                  <a:pt x="254051" y="0"/>
                </a:lnTo>
                <a:close/>
              </a:path>
            </a:pathLst>
          </a:custGeom>
          <a:gradFill>
            <a:gsLst>
              <a:gs pos="1000">
                <a:schemeClr val="accent1">
                  <a:lumMod val="0"/>
                  <a:lumOff val="100000"/>
                  <a:alpha val="100000"/>
                </a:schemeClr>
              </a:gs>
              <a:gs pos="100000">
                <a:schemeClr val="accent1">
                  <a:lumMod val="50000"/>
                  <a:lumOff val="50000"/>
                  <a:alpha val="100000"/>
                </a:schemeClr>
              </a:gs>
            </a:gsLst>
            <a:lin ang="4380000" scaled="0"/>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3" name="任意多边形: 形状 22"/>
          <p:cNvSpPr/>
          <p:nvPr>
            <p:custDataLst>
              <p:tags r:id="rId12"/>
            </p:custDataLst>
          </p:nvPr>
        </p:nvSpPr>
        <p:spPr>
          <a:xfrm>
            <a:off x="8559801" y="2814003"/>
            <a:ext cx="254000" cy="1506855"/>
          </a:xfrm>
          <a:custGeom>
            <a:avLst/>
            <a:gdLst>
              <a:gd name="connsiteX0" fmla="*/ 135331 w 254051"/>
              <a:gd name="connsiteY0" fmla="*/ 0 h 1506550"/>
              <a:gd name="connsiteX1" fmla="*/ 0 w 254051"/>
              <a:gd name="connsiteY1" fmla="*/ 1506550 h 1506550"/>
              <a:gd name="connsiteX2" fmla="*/ 254051 w 254051"/>
              <a:gd name="connsiteY2" fmla="*/ 646481 h 1506550"/>
            </a:gdLst>
            <a:ahLst/>
            <a:cxnLst>
              <a:cxn ang="0">
                <a:pos x="connsiteX0" y="connsiteY0"/>
              </a:cxn>
              <a:cxn ang="0">
                <a:pos x="connsiteX1" y="connsiteY1"/>
              </a:cxn>
              <a:cxn ang="0">
                <a:pos x="connsiteX2" y="connsiteY2"/>
              </a:cxn>
            </a:cxnLst>
            <a:rect l="l" t="t" r="r" b="b"/>
            <a:pathLst>
              <a:path w="254051" h="1506550">
                <a:moveTo>
                  <a:pt x="135331" y="0"/>
                </a:moveTo>
                <a:lnTo>
                  <a:pt x="0" y="1506550"/>
                </a:lnTo>
                <a:lnTo>
                  <a:pt x="254051" y="646481"/>
                </a:lnTo>
                <a:close/>
              </a:path>
            </a:pathLst>
          </a:custGeom>
          <a:gradFill>
            <a:gsLst>
              <a:gs pos="1000">
                <a:schemeClr val="accent1">
                  <a:lumMod val="0"/>
                  <a:lumOff val="100000"/>
                  <a:alpha val="100000"/>
                </a:schemeClr>
              </a:gs>
              <a:gs pos="100000">
                <a:schemeClr val="accent1">
                  <a:lumMod val="50000"/>
                  <a:lumOff val="50000"/>
                  <a:alpha val="100000"/>
                </a:schemeClr>
              </a:gs>
            </a:gsLst>
            <a:lin ang="4380000" scaled="0"/>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4" name="任意多边形: 形状 23"/>
          <p:cNvSpPr/>
          <p:nvPr>
            <p:custDataLst>
              <p:tags r:id="rId13"/>
            </p:custDataLst>
          </p:nvPr>
        </p:nvSpPr>
        <p:spPr>
          <a:xfrm>
            <a:off x="8559801" y="2814003"/>
            <a:ext cx="254000" cy="1506855"/>
          </a:xfrm>
          <a:custGeom>
            <a:avLst/>
            <a:gdLst>
              <a:gd name="connsiteX0" fmla="*/ 135331 w 254051"/>
              <a:gd name="connsiteY0" fmla="*/ 0 h 1506550"/>
              <a:gd name="connsiteX1" fmla="*/ 0 w 254051"/>
              <a:gd name="connsiteY1" fmla="*/ 1506550 h 1506550"/>
              <a:gd name="connsiteX2" fmla="*/ 254051 w 254051"/>
              <a:gd name="connsiteY2" fmla="*/ 646481 h 1506550"/>
            </a:gdLst>
            <a:ahLst/>
            <a:cxnLst>
              <a:cxn ang="0">
                <a:pos x="connsiteX0" y="connsiteY0"/>
              </a:cxn>
              <a:cxn ang="0">
                <a:pos x="connsiteX1" y="connsiteY1"/>
              </a:cxn>
              <a:cxn ang="0">
                <a:pos x="connsiteX2" y="connsiteY2"/>
              </a:cxn>
            </a:cxnLst>
            <a:rect l="l" t="t" r="r" b="b"/>
            <a:pathLst>
              <a:path w="254051" h="1506550">
                <a:moveTo>
                  <a:pt x="135331" y="0"/>
                </a:moveTo>
                <a:lnTo>
                  <a:pt x="0" y="1506550"/>
                </a:lnTo>
                <a:lnTo>
                  <a:pt x="254051" y="646481"/>
                </a:lnTo>
                <a:close/>
              </a:path>
            </a:pathLst>
          </a:custGeom>
          <a:gradFill>
            <a:gsLst>
              <a:gs pos="1000">
                <a:schemeClr val="accent1">
                  <a:lumMod val="0"/>
                  <a:lumOff val="100000"/>
                  <a:alpha val="100000"/>
                </a:schemeClr>
              </a:gs>
              <a:gs pos="100000">
                <a:schemeClr val="accent1">
                  <a:lumMod val="50000"/>
                  <a:lumOff val="50000"/>
                  <a:alpha val="100000"/>
                </a:schemeClr>
              </a:gs>
            </a:gsLst>
            <a:lin ang="4380000" scaled="0"/>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5" name="任意多边形: 形状 24"/>
          <p:cNvSpPr/>
          <p:nvPr>
            <p:custDataLst>
              <p:tags r:id="rId14"/>
            </p:custDataLst>
          </p:nvPr>
        </p:nvSpPr>
        <p:spPr>
          <a:xfrm>
            <a:off x="9782175" y="3584893"/>
            <a:ext cx="1303655" cy="1601470"/>
          </a:xfrm>
          <a:custGeom>
            <a:avLst/>
            <a:gdLst>
              <a:gd name="connsiteX0" fmla="*/ 1303630 w 1303629"/>
              <a:gd name="connsiteY0" fmla="*/ 0 h 1601342"/>
              <a:gd name="connsiteX1" fmla="*/ 0 w 1303629"/>
              <a:gd name="connsiteY1" fmla="*/ 1601343 h 1601342"/>
              <a:gd name="connsiteX2" fmla="*/ 374371 w 1303629"/>
              <a:gd name="connsiteY2" fmla="*/ 1601343 h 1601342"/>
            </a:gdLst>
            <a:ahLst/>
            <a:cxnLst>
              <a:cxn ang="0">
                <a:pos x="connsiteX0" y="connsiteY0"/>
              </a:cxn>
              <a:cxn ang="0">
                <a:pos x="connsiteX1" y="connsiteY1"/>
              </a:cxn>
              <a:cxn ang="0">
                <a:pos x="connsiteX2" y="connsiteY2"/>
              </a:cxn>
            </a:cxnLst>
            <a:rect l="l" t="t" r="r" b="b"/>
            <a:pathLst>
              <a:path w="1303629" h="1601342">
                <a:moveTo>
                  <a:pt x="1303630" y="0"/>
                </a:moveTo>
                <a:lnTo>
                  <a:pt x="0" y="1601343"/>
                </a:lnTo>
                <a:lnTo>
                  <a:pt x="374371" y="1601343"/>
                </a:lnTo>
                <a:close/>
              </a:path>
            </a:pathLst>
          </a:custGeom>
          <a:gradFill>
            <a:gsLst>
              <a:gs pos="1000">
                <a:schemeClr val="accent1">
                  <a:lumMod val="0"/>
                  <a:lumOff val="100000"/>
                  <a:alpha val="100000"/>
                </a:schemeClr>
              </a:gs>
              <a:gs pos="100000">
                <a:schemeClr val="accent1">
                  <a:lumMod val="50000"/>
                  <a:lumOff val="50000"/>
                  <a:alpha val="100000"/>
                </a:schemeClr>
              </a:gs>
            </a:gsLst>
            <a:lin ang="4380000" scaled="0"/>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6" name="任意多边形: 形状 26"/>
          <p:cNvSpPr/>
          <p:nvPr>
            <p:custDataLst>
              <p:tags r:id="rId15"/>
            </p:custDataLst>
          </p:nvPr>
        </p:nvSpPr>
        <p:spPr>
          <a:xfrm>
            <a:off x="10156825" y="3309938"/>
            <a:ext cx="929005" cy="1876425"/>
          </a:xfrm>
          <a:custGeom>
            <a:avLst/>
            <a:gdLst>
              <a:gd name="connsiteX0" fmla="*/ 0 w 929259"/>
              <a:gd name="connsiteY0" fmla="*/ 1876501 h 1876501"/>
              <a:gd name="connsiteX1" fmla="*/ 929259 w 929259"/>
              <a:gd name="connsiteY1" fmla="*/ 275158 h 1876501"/>
              <a:gd name="connsiteX2" fmla="*/ 613486 w 929259"/>
              <a:gd name="connsiteY2" fmla="*/ 0 h 1876501"/>
            </a:gdLst>
            <a:ahLst/>
            <a:cxnLst>
              <a:cxn ang="0">
                <a:pos x="connsiteX0" y="connsiteY0"/>
              </a:cxn>
              <a:cxn ang="0">
                <a:pos x="connsiteX1" y="connsiteY1"/>
              </a:cxn>
              <a:cxn ang="0">
                <a:pos x="connsiteX2" y="connsiteY2"/>
              </a:cxn>
            </a:cxnLst>
            <a:rect l="l" t="t" r="r" b="b"/>
            <a:pathLst>
              <a:path w="929259" h="1876501">
                <a:moveTo>
                  <a:pt x="0" y="1876501"/>
                </a:moveTo>
                <a:lnTo>
                  <a:pt x="929259" y="275158"/>
                </a:lnTo>
                <a:lnTo>
                  <a:pt x="613486" y="0"/>
                </a:lnTo>
                <a:close/>
              </a:path>
            </a:pathLst>
          </a:custGeom>
          <a:gradFill>
            <a:gsLst>
              <a:gs pos="1000">
                <a:schemeClr val="accent1">
                  <a:lumMod val="0"/>
                  <a:lumOff val="100000"/>
                  <a:alpha val="100000"/>
                </a:schemeClr>
              </a:gs>
              <a:gs pos="100000">
                <a:schemeClr val="accent1">
                  <a:lumMod val="50000"/>
                  <a:lumOff val="50000"/>
                  <a:alpha val="100000"/>
                </a:schemeClr>
              </a:gs>
            </a:gsLst>
            <a:lin ang="4380000" scaled="0"/>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7" name="任意多边形: 形状 27"/>
          <p:cNvSpPr/>
          <p:nvPr>
            <p:custDataLst>
              <p:tags r:id="rId16"/>
            </p:custDataLst>
          </p:nvPr>
        </p:nvSpPr>
        <p:spPr>
          <a:xfrm>
            <a:off x="9543416" y="1712913"/>
            <a:ext cx="1542415" cy="1871980"/>
          </a:xfrm>
          <a:custGeom>
            <a:avLst/>
            <a:gdLst>
              <a:gd name="connsiteX0" fmla="*/ 0 w 1542669"/>
              <a:gd name="connsiteY0" fmla="*/ 312649 h 1871929"/>
              <a:gd name="connsiteX1" fmla="*/ 460096 w 1542669"/>
              <a:gd name="connsiteY1" fmla="*/ 0 h 1871929"/>
              <a:gd name="connsiteX2" fmla="*/ 1542669 w 1542669"/>
              <a:gd name="connsiteY2" fmla="*/ 1871929 h 1871929"/>
              <a:gd name="connsiteX3" fmla="*/ 1226896 w 1542669"/>
              <a:gd name="connsiteY3" fmla="*/ 1596771 h 1871929"/>
            </a:gdLst>
            <a:ahLst/>
            <a:cxnLst>
              <a:cxn ang="0">
                <a:pos x="connsiteX0" y="connsiteY0"/>
              </a:cxn>
              <a:cxn ang="0">
                <a:pos x="connsiteX1" y="connsiteY1"/>
              </a:cxn>
              <a:cxn ang="0">
                <a:pos x="connsiteX2" y="connsiteY2"/>
              </a:cxn>
              <a:cxn ang="0">
                <a:pos x="connsiteX3" y="connsiteY3"/>
              </a:cxn>
            </a:cxnLst>
            <a:rect l="l" t="t" r="r" b="b"/>
            <a:pathLst>
              <a:path w="1542669" h="1871929">
                <a:moveTo>
                  <a:pt x="0" y="312649"/>
                </a:moveTo>
                <a:lnTo>
                  <a:pt x="460096" y="0"/>
                </a:lnTo>
                <a:lnTo>
                  <a:pt x="1542669" y="1871929"/>
                </a:lnTo>
                <a:lnTo>
                  <a:pt x="1226896" y="1596771"/>
                </a:lnTo>
                <a:close/>
              </a:path>
            </a:pathLst>
          </a:custGeom>
          <a:gradFill>
            <a:gsLst>
              <a:gs pos="1000">
                <a:schemeClr val="accent1">
                  <a:lumMod val="0"/>
                  <a:lumOff val="100000"/>
                  <a:alpha val="100000"/>
                </a:schemeClr>
              </a:gs>
              <a:gs pos="100000">
                <a:schemeClr val="accent1">
                  <a:lumMod val="50000"/>
                  <a:lumOff val="50000"/>
                  <a:alpha val="100000"/>
                </a:schemeClr>
              </a:gs>
            </a:gsLst>
            <a:lin ang="4380000" scaled="0"/>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8" name="任意多边形: 形状 28"/>
          <p:cNvSpPr/>
          <p:nvPr>
            <p:custDataLst>
              <p:tags r:id="rId17"/>
            </p:custDataLst>
          </p:nvPr>
        </p:nvSpPr>
        <p:spPr>
          <a:xfrm>
            <a:off x="8559801" y="4320223"/>
            <a:ext cx="1222375" cy="866140"/>
          </a:xfrm>
          <a:custGeom>
            <a:avLst/>
            <a:gdLst>
              <a:gd name="connsiteX0" fmla="*/ 1222400 w 1222400"/>
              <a:gd name="connsiteY0" fmla="*/ 866089 h 866088"/>
              <a:gd name="connsiteX1" fmla="*/ 559308 w 1222400"/>
              <a:gd name="connsiteY1" fmla="*/ 802919 h 866088"/>
              <a:gd name="connsiteX2" fmla="*/ 0 w 1222400"/>
              <a:gd name="connsiteY2" fmla="*/ 0 h 866088"/>
            </a:gdLst>
            <a:ahLst/>
            <a:cxnLst>
              <a:cxn ang="0">
                <a:pos x="connsiteX0" y="connsiteY0"/>
              </a:cxn>
              <a:cxn ang="0">
                <a:pos x="connsiteX1" y="connsiteY1"/>
              </a:cxn>
              <a:cxn ang="0">
                <a:pos x="connsiteX2" y="connsiteY2"/>
              </a:cxn>
            </a:cxnLst>
            <a:rect l="l" t="t" r="r" b="b"/>
            <a:pathLst>
              <a:path w="1222400" h="866088">
                <a:moveTo>
                  <a:pt x="1222400" y="866089"/>
                </a:moveTo>
                <a:lnTo>
                  <a:pt x="559308" y="802919"/>
                </a:lnTo>
                <a:lnTo>
                  <a:pt x="0" y="0"/>
                </a:lnTo>
                <a:close/>
              </a:path>
            </a:pathLst>
          </a:custGeom>
          <a:gradFill>
            <a:gsLst>
              <a:gs pos="1000">
                <a:schemeClr val="accent1">
                  <a:lumMod val="0"/>
                  <a:lumOff val="100000"/>
                  <a:alpha val="100000"/>
                </a:schemeClr>
              </a:gs>
              <a:gs pos="100000">
                <a:schemeClr val="accent1">
                  <a:lumMod val="50000"/>
                  <a:lumOff val="50000"/>
                  <a:alpha val="100000"/>
                </a:schemeClr>
              </a:gs>
            </a:gsLst>
            <a:lin ang="4380000" scaled="0"/>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9" name="任意多边形: 形状 29"/>
          <p:cNvSpPr/>
          <p:nvPr>
            <p:custDataLst>
              <p:tags r:id="rId18"/>
            </p:custDataLst>
          </p:nvPr>
        </p:nvSpPr>
        <p:spPr>
          <a:xfrm>
            <a:off x="8695691" y="1785303"/>
            <a:ext cx="847725" cy="1028700"/>
          </a:xfrm>
          <a:custGeom>
            <a:avLst/>
            <a:gdLst>
              <a:gd name="connsiteX0" fmla="*/ 848030 w 848029"/>
              <a:gd name="connsiteY0" fmla="*/ 240487 h 1028471"/>
              <a:gd name="connsiteX1" fmla="*/ 613410 w 848029"/>
              <a:gd name="connsiteY1" fmla="*/ 0 h 1028471"/>
              <a:gd name="connsiteX2" fmla="*/ 0 w 848029"/>
              <a:gd name="connsiteY2" fmla="*/ 1028471 h 1028471"/>
            </a:gdLst>
            <a:ahLst/>
            <a:cxnLst>
              <a:cxn ang="0">
                <a:pos x="connsiteX0" y="connsiteY0"/>
              </a:cxn>
              <a:cxn ang="0">
                <a:pos x="connsiteX1" y="connsiteY1"/>
              </a:cxn>
              <a:cxn ang="0">
                <a:pos x="connsiteX2" y="connsiteY2"/>
              </a:cxn>
            </a:cxnLst>
            <a:rect l="l" t="t" r="r" b="b"/>
            <a:pathLst>
              <a:path w="848029" h="1028471">
                <a:moveTo>
                  <a:pt x="848030" y="240487"/>
                </a:moveTo>
                <a:lnTo>
                  <a:pt x="613410" y="0"/>
                </a:lnTo>
                <a:lnTo>
                  <a:pt x="0" y="1028471"/>
                </a:lnTo>
                <a:close/>
              </a:path>
            </a:pathLst>
          </a:custGeom>
          <a:gradFill>
            <a:gsLst>
              <a:gs pos="1000">
                <a:schemeClr val="accent1">
                  <a:lumMod val="0"/>
                  <a:lumOff val="100000"/>
                  <a:alpha val="100000"/>
                </a:schemeClr>
              </a:gs>
              <a:gs pos="100000">
                <a:schemeClr val="accent1">
                  <a:lumMod val="50000"/>
                  <a:lumOff val="50000"/>
                  <a:alpha val="100000"/>
                </a:schemeClr>
              </a:gs>
            </a:gsLst>
            <a:lin ang="4380000" scaled="0"/>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1" name="任意多边形: 形状 30"/>
          <p:cNvSpPr/>
          <p:nvPr>
            <p:custDataLst>
              <p:tags r:id="rId19"/>
            </p:custDataLst>
          </p:nvPr>
        </p:nvSpPr>
        <p:spPr>
          <a:xfrm>
            <a:off x="9309101" y="1712913"/>
            <a:ext cx="694690" cy="312420"/>
          </a:xfrm>
          <a:custGeom>
            <a:avLst/>
            <a:gdLst>
              <a:gd name="connsiteX0" fmla="*/ 0 w 694715"/>
              <a:gd name="connsiteY0" fmla="*/ 72161 h 312648"/>
              <a:gd name="connsiteX1" fmla="*/ 694715 w 694715"/>
              <a:gd name="connsiteY1" fmla="*/ 0 h 312648"/>
              <a:gd name="connsiteX2" fmla="*/ 234620 w 694715"/>
              <a:gd name="connsiteY2" fmla="*/ 312649 h 312648"/>
            </a:gdLst>
            <a:ahLst/>
            <a:cxnLst>
              <a:cxn ang="0">
                <a:pos x="connsiteX0" y="connsiteY0"/>
              </a:cxn>
              <a:cxn ang="0">
                <a:pos x="connsiteX1" y="connsiteY1"/>
              </a:cxn>
              <a:cxn ang="0">
                <a:pos x="connsiteX2" y="connsiteY2"/>
              </a:cxn>
            </a:cxnLst>
            <a:rect l="l" t="t" r="r" b="b"/>
            <a:pathLst>
              <a:path w="694715" h="312648">
                <a:moveTo>
                  <a:pt x="0" y="72161"/>
                </a:moveTo>
                <a:lnTo>
                  <a:pt x="694715" y="0"/>
                </a:lnTo>
                <a:lnTo>
                  <a:pt x="234620" y="312649"/>
                </a:lnTo>
                <a:close/>
              </a:path>
            </a:pathLst>
          </a:custGeom>
          <a:gradFill>
            <a:gsLst>
              <a:gs pos="1000">
                <a:schemeClr val="accent1">
                  <a:lumMod val="0"/>
                  <a:lumOff val="100000"/>
                  <a:alpha val="100000"/>
                </a:schemeClr>
              </a:gs>
              <a:gs pos="100000">
                <a:schemeClr val="accent1">
                  <a:lumMod val="50000"/>
                  <a:lumOff val="50000"/>
                  <a:alpha val="100000"/>
                </a:schemeClr>
              </a:gs>
            </a:gsLst>
            <a:lin ang="4380000" scaled="0"/>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5" name="任意多边形: 形状 62"/>
          <p:cNvSpPr/>
          <p:nvPr>
            <p:custDataLst>
              <p:tags r:id="rId20"/>
            </p:custDataLst>
          </p:nvPr>
        </p:nvSpPr>
        <p:spPr>
          <a:xfrm>
            <a:off x="9119236" y="3033078"/>
            <a:ext cx="1156971" cy="1067436"/>
          </a:xfrm>
          <a:custGeom>
            <a:avLst/>
            <a:gdLst>
              <a:gd name="connsiteX0" fmla="*/ 317525 w 455066"/>
              <a:gd name="connsiteY0" fmla="*/ 543077 h 680694"/>
              <a:gd name="connsiteX1" fmla="*/ 320726 w 455066"/>
              <a:gd name="connsiteY1" fmla="*/ 586207 h 680694"/>
              <a:gd name="connsiteX2" fmla="*/ 332080 w 455066"/>
              <a:gd name="connsiteY2" fmla="*/ 609905 h 680694"/>
              <a:gd name="connsiteX3" fmla="*/ 355473 w 455066"/>
              <a:gd name="connsiteY3" fmla="*/ 624231 h 680694"/>
              <a:gd name="connsiteX4" fmla="*/ 393954 w 455066"/>
              <a:gd name="connsiteY4" fmla="*/ 632155 h 680694"/>
              <a:gd name="connsiteX5" fmla="*/ 455066 w 455066"/>
              <a:gd name="connsiteY5" fmla="*/ 635813 h 680694"/>
              <a:gd name="connsiteX6" fmla="*/ 455066 w 455066"/>
              <a:gd name="connsiteY6" fmla="*/ 680695 h 680694"/>
              <a:gd name="connsiteX7" fmla="*/ 29642 w 455066"/>
              <a:gd name="connsiteY7" fmla="*/ 680695 h 680694"/>
              <a:gd name="connsiteX8" fmla="*/ 29642 w 455066"/>
              <a:gd name="connsiteY8" fmla="*/ 635813 h 680694"/>
              <a:gd name="connsiteX9" fmla="*/ 107747 w 455066"/>
              <a:gd name="connsiteY9" fmla="*/ 629183 h 680694"/>
              <a:gd name="connsiteX10" fmla="*/ 143485 w 455066"/>
              <a:gd name="connsiteY10" fmla="*/ 616611 h 680694"/>
              <a:gd name="connsiteX11" fmla="*/ 161468 w 455066"/>
              <a:gd name="connsiteY11" fmla="*/ 592988 h 680694"/>
              <a:gd name="connsiteX12" fmla="*/ 167107 w 455066"/>
              <a:gd name="connsiteY12" fmla="*/ 543230 h 680694"/>
              <a:gd name="connsiteX13" fmla="*/ 167107 w 455066"/>
              <a:gd name="connsiteY13" fmla="*/ 186842 h 680694"/>
              <a:gd name="connsiteX14" fmla="*/ 159487 w 455066"/>
              <a:gd name="connsiteY14" fmla="*/ 157734 h 680694"/>
              <a:gd name="connsiteX15" fmla="*/ 138532 w 455066"/>
              <a:gd name="connsiteY15" fmla="*/ 148895 h 680694"/>
              <a:gd name="connsiteX16" fmla="*/ 103784 w 455066"/>
              <a:gd name="connsiteY16" fmla="*/ 160249 h 680694"/>
              <a:gd name="connsiteX17" fmla="*/ 30099 w 455066"/>
              <a:gd name="connsiteY17" fmla="*/ 206578 h 680694"/>
              <a:gd name="connsiteX18" fmla="*/ 0 w 455066"/>
              <a:gd name="connsiteY18" fmla="*/ 154305 h 680694"/>
              <a:gd name="connsiteX19" fmla="*/ 257328 w 455066"/>
              <a:gd name="connsiteY19" fmla="*/ 0 h 680694"/>
              <a:gd name="connsiteX20" fmla="*/ 320421 w 455066"/>
              <a:gd name="connsiteY20" fmla="*/ 0 h 680694"/>
              <a:gd name="connsiteX21" fmla="*/ 317449 w 455066"/>
              <a:gd name="connsiteY21" fmla="*/ 131140 h 680694"/>
              <a:gd name="connsiteX22" fmla="*/ 317449 w 455066"/>
              <a:gd name="connsiteY22" fmla="*/ 543077 h 68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22" h="1681">
                <a:moveTo>
                  <a:pt x="562" y="1484"/>
                </a:moveTo>
                <a:cubicBezTo>
                  <a:pt x="594" y="1484"/>
                  <a:pt x="612" y="1500"/>
                  <a:pt x="612" y="1500"/>
                </a:cubicBezTo>
                <a:cubicBezTo>
                  <a:pt x="574" y="1608"/>
                  <a:pt x="408" y="1592"/>
                  <a:pt x="408" y="1592"/>
                </a:cubicBezTo>
                <a:cubicBezTo>
                  <a:pt x="473" y="1504"/>
                  <a:pt x="526" y="1484"/>
                  <a:pt x="562" y="1484"/>
                </a:cubicBezTo>
                <a:close/>
                <a:moveTo>
                  <a:pt x="1243" y="1442"/>
                </a:moveTo>
                <a:lnTo>
                  <a:pt x="1245" y="1444"/>
                </a:lnTo>
                <a:cubicBezTo>
                  <a:pt x="1178" y="1495"/>
                  <a:pt x="1116" y="1531"/>
                  <a:pt x="1027" y="1554"/>
                </a:cubicBezTo>
                <a:lnTo>
                  <a:pt x="1026" y="1554"/>
                </a:lnTo>
                <a:lnTo>
                  <a:pt x="1031" y="1555"/>
                </a:lnTo>
                <a:cubicBezTo>
                  <a:pt x="1083" y="1569"/>
                  <a:pt x="1138" y="1597"/>
                  <a:pt x="1174" y="1651"/>
                </a:cubicBezTo>
                <a:lnTo>
                  <a:pt x="1119" y="1651"/>
                </a:lnTo>
                <a:cubicBezTo>
                  <a:pt x="1075" y="1602"/>
                  <a:pt x="997" y="1582"/>
                  <a:pt x="949" y="1573"/>
                </a:cubicBezTo>
                <a:lnTo>
                  <a:pt x="947" y="1573"/>
                </a:lnTo>
                <a:lnTo>
                  <a:pt x="946" y="1574"/>
                </a:lnTo>
                <a:cubicBezTo>
                  <a:pt x="899" y="1588"/>
                  <a:pt x="824" y="1619"/>
                  <a:pt x="788" y="1674"/>
                </a:cubicBezTo>
                <a:lnTo>
                  <a:pt x="733" y="1681"/>
                </a:lnTo>
                <a:cubicBezTo>
                  <a:pt x="761" y="1622"/>
                  <a:pt x="813" y="1587"/>
                  <a:pt x="862" y="1567"/>
                </a:cubicBezTo>
                <a:lnTo>
                  <a:pt x="867" y="1565"/>
                </a:lnTo>
                <a:lnTo>
                  <a:pt x="866" y="1565"/>
                </a:lnTo>
                <a:cubicBezTo>
                  <a:pt x="774" y="1554"/>
                  <a:pt x="708" y="1527"/>
                  <a:pt x="635" y="1485"/>
                </a:cubicBezTo>
                <a:lnTo>
                  <a:pt x="637" y="1483"/>
                </a:lnTo>
                <a:cubicBezTo>
                  <a:pt x="717" y="1528"/>
                  <a:pt x="809" y="1542"/>
                  <a:pt x="906" y="1542"/>
                </a:cubicBezTo>
                <a:cubicBezTo>
                  <a:pt x="906" y="1542"/>
                  <a:pt x="921" y="1541"/>
                  <a:pt x="944" y="1542"/>
                </a:cubicBezTo>
                <a:lnTo>
                  <a:pt x="945" y="1542"/>
                </a:lnTo>
                <a:lnTo>
                  <a:pt x="946" y="1542"/>
                </a:lnTo>
                <a:cubicBezTo>
                  <a:pt x="969" y="1538"/>
                  <a:pt x="984" y="1537"/>
                  <a:pt x="984" y="1537"/>
                </a:cubicBezTo>
                <a:cubicBezTo>
                  <a:pt x="1080" y="1524"/>
                  <a:pt x="1169" y="1497"/>
                  <a:pt x="1243" y="1442"/>
                </a:cubicBezTo>
                <a:close/>
                <a:moveTo>
                  <a:pt x="1335" y="1432"/>
                </a:moveTo>
                <a:cubicBezTo>
                  <a:pt x="1371" y="1432"/>
                  <a:pt x="1422" y="1450"/>
                  <a:pt x="1489" y="1519"/>
                </a:cubicBezTo>
                <a:cubicBezTo>
                  <a:pt x="1489" y="1519"/>
                  <a:pt x="1326" y="1557"/>
                  <a:pt x="1274" y="1455"/>
                </a:cubicBezTo>
                <a:cubicBezTo>
                  <a:pt x="1274" y="1455"/>
                  <a:pt x="1294" y="1432"/>
                  <a:pt x="1335" y="1432"/>
                </a:cubicBezTo>
                <a:close/>
                <a:moveTo>
                  <a:pt x="432" y="1405"/>
                </a:moveTo>
                <a:cubicBezTo>
                  <a:pt x="475" y="1405"/>
                  <a:pt x="499" y="1428"/>
                  <a:pt x="499" y="1428"/>
                </a:cubicBezTo>
                <a:cubicBezTo>
                  <a:pt x="416" y="1528"/>
                  <a:pt x="277" y="1490"/>
                  <a:pt x="277" y="1490"/>
                </a:cubicBezTo>
                <a:cubicBezTo>
                  <a:pt x="341" y="1423"/>
                  <a:pt x="394" y="1405"/>
                  <a:pt x="432" y="1405"/>
                </a:cubicBezTo>
                <a:close/>
                <a:moveTo>
                  <a:pt x="1456" y="1336"/>
                </a:moveTo>
                <a:cubicBezTo>
                  <a:pt x="1493" y="1336"/>
                  <a:pt x="1542" y="1350"/>
                  <a:pt x="1605" y="1400"/>
                </a:cubicBezTo>
                <a:cubicBezTo>
                  <a:pt x="1605" y="1400"/>
                  <a:pt x="1472" y="1456"/>
                  <a:pt x="1377" y="1369"/>
                </a:cubicBezTo>
                <a:cubicBezTo>
                  <a:pt x="1377" y="1369"/>
                  <a:pt x="1403" y="1336"/>
                  <a:pt x="1456" y="1336"/>
                </a:cubicBezTo>
                <a:close/>
                <a:moveTo>
                  <a:pt x="291" y="1311"/>
                </a:moveTo>
                <a:cubicBezTo>
                  <a:pt x="355" y="1311"/>
                  <a:pt x="389" y="1350"/>
                  <a:pt x="389" y="1350"/>
                </a:cubicBezTo>
                <a:cubicBezTo>
                  <a:pt x="285" y="1431"/>
                  <a:pt x="169" y="1354"/>
                  <a:pt x="169" y="1354"/>
                </a:cubicBezTo>
                <a:cubicBezTo>
                  <a:pt x="217" y="1322"/>
                  <a:pt x="258" y="1311"/>
                  <a:pt x="291" y="1311"/>
                </a:cubicBezTo>
                <a:close/>
                <a:moveTo>
                  <a:pt x="519" y="1255"/>
                </a:moveTo>
                <a:cubicBezTo>
                  <a:pt x="519" y="1255"/>
                  <a:pt x="672" y="1301"/>
                  <a:pt x="656" y="1450"/>
                </a:cubicBezTo>
                <a:cubicBezTo>
                  <a:pt x="656" y="1450"/>
                  <a:pt x="546" y="1467"/>
                  <a:pt x="519" y="1255"/>
                </a:cubicBezTo>
                <a:close/>
                <a:moveTo>
                  <a:pt x="1585" y="1223"/>
                </a:moveTo>
                <a:cubicBezTo>
                  <a:pt x="1615" y="1222"/>
                  <a:pt x="1651" y="1230"/>
                  <a:pt x="1694" y="1251"/>
                </a:cubicBezTo>
                <a:cubicBezTo>
                  <a:pt x="1694" y="1251"/>
                  <a:pt x="1589" y="1342"/>
                  <a:pt x="1475" y="1276"/>
                </a:cubicBezTo>
                <a:cubicBezTo>
                  <a:pt x="1475" y="1276"/>
                  <a:pt x="1510" y="1224"/>
                  <a:pt x="1585" y="1223"/>
                </a:cubicBezTo>
                <a:close/>
                <a:moveTo>
                  <a:pt x="1334" y="1200"/>
                </a:moveTo>
                <a:cubicBezTo>
                  <a:pt x="1336" y="1414"/>
                  <a:pt x="1225" y="1411"/>
                  <a:pt x="1225" y="1411"/>
                </a:cubicBezTo>
                <a:cubicBezTo>
                  <a:pt x="1189" y="1266"/>
                  <a:pt x="1334" y="1200"/>
                  <a:pt x="1334" y="1200"/>
                </a:cubicBezTo>
                <a:close/>
                <a:moveTo>
                  <a:pt x="215" y="1198"/>
                </a:moveTo>
                <a:cubicBezTo>
                  <a:pt x="279" y="1200"/>
                  <a:pt x="302" y="1240"/>
                  <a:pt x="302" y="1240"/>
                </a:cubicBezTo>
                <a:cubicBezTo>
                  <a:pt x="180" y="1315"/>
                  <a:pt x="76" y="1238"/>
                  <a:pt x="76" y="1238"/>
                </a:cubicBezTo>
                <a:cubicBezTo>
                  <a:pt x="136" y="1207"/>
                  <a:pt x="181" y="1197"/>
                  <a:pt x="215" y="1198"/>
                </a:cubicBezTo>
                <a:close/>
                <a:moveTo>
                  <a:pt x="404" y="1125"/>
                </a:moveTo>
                <a:cubicBezTo>
                  <a:pt x="404" y="1125"/>
                  <a:pt x="528" y="1240"/>
                  <a:pt x="474" y="1333"/>
                </a:cubicBezTo>
                <a:cubicBezTo>
                  <a:pt x="474" y="1333"/>
                  <a:pt x="369" y="1321"/>
                  <a:pt x="404" y="1125"/>
                </a:cubicBezTo>
                <a:close/>
                <a:moveTo>
                  <a:pt x="1659" y="1101"/>
                </a:moveTo>
                <a:cubicBezTo>
                  <a:pt x="1689" y="1101"/>
                  <a:pt x="1726" y="1108"/>
                  <a:pt x="1772" y="1125"/>
                </a:cubicBezTo>
                <a:cubicBezTo>
                  <a:pt x="1772" y="1125"/>
                  <a:pt x="1679" y="1215"/>
                  <a:pt x="1548" y="1156"/>
                </a:cubicBezTo>
                <a:cubicBezTo>
                  <a:pt x="1548" y="1156"/>
                  <a:pt x="1570" y="1100"/>
                  <a:pt x="1659" y="1101"/>
                </a:cubicBezTo>
                <a:close/>
                <a:moveTo>
                  <a:pt x="92" y="1067"/>
                </a:moveTo>
                <a:cubicBezTo>
                  <a:pt x="202" y="1066"/>
                  <a:pt x="233" y="1125"/>
                  <a:pt x="233" y="1125"/>
                </a:cubicBezTo>
                <a:cubicBezTo>
                  <a:pt x="92" y="1206"/>
                  <a:pt x="3" y="1079"/>
                  <a:pt x="3" y="1079"/>
                </a:cubicBezTo>
                <a:cubicBezTo>
                  <a:pt x="37" y="1071"/>
                  <a:pt x="67" y="1067"/>
                  <a:pt x="92" y="1067"/>
                </a:cubicBezTo>
                <a:close/>
                <a:moveTo>
                  <a:pt x="1430" y="1056"/>
                </a:moveTo>
                <a:cubicBezTo>
                  <a:pt x="1492" y="1246"/>
                  <a:pt x="1389" y="1272"/>
                  <a:pt x="1389" y="1272"/>
                </a:cubicBezTo>
                <a:cubicBezTo>
                  <a:pt x="1322" y="1187"/>
                  <a:pt x="1430" y="1056"/>
                  <a:pt x="1430" y="1056"/>
                </a:cubicBezTo>
                <a:close/>
                <a:moveTo>
                  <a:pt x="342" y="982"/>
                </a:moveTo>
                <a:cubicBezTo>
                  <a:pt x="342" y="982"/>
                  <a:pt x="421" y="1104"/>
                  <a:pt x="330" y="1192"/>
                </a:cubicBezTo>
                <a:cubicBezTo>
                  <a:pt x="330" y="1192"/>
                  <a:pt x="266" y="1122"/>
                  <a:pt x="342" y="982"/>
                </a:cubicBezTo>
                <a:close/>
                <a:moveTo>
                  <a:pt x="1773" y="954"/>
                </a:moveTo>
                <a:cubicBezTo>
                  <a:pt x="1788" y="954"/>
                  <a:pt x="1804" y="955"/>
                  <a:pt x="1822" y="957"/>
                </a:cubicBezTo>
                <a:cubicBezTo>
                  <a:pt x="1822" y="957"/>
                  <a:pt x="1751" y="1095"/>
                  <a:pt x="1600" y="1033"/>
                </a:cubicBezTo>
                <a:cubicBezTo>
                  <a:pt x="1600" y="1033"/>
                  <a:pt x="1629" y="954"/>
                  <a:pt x="1773" y="954"/>
                </a:cubicBezTo>
                <a:close/>
                <a:moveTo>
                  <a:pt x="1472" y="906"/>
                </a:moveTo>
                <a:cubicBezTo>
                  <a:pt x="1566" y="1034"/>
                  <a:pt x="1513" y="1112"/>
                  <a:pt x="1513" y="1112"/>
                </a:cubicBezTo>
                <a:cubicBezTo>
                  <a:pt x="1411" y="1037"/>
                  <a:pt x="1472" y="906"/>
                  <a:pt x="1472" y="906"/>
                </a:cubicBezTo>
                <a:close/>
                <a:moveTo>
                  <a:pt x="0" y="898"/>
                </a:moveTo>
                <a:cubicBezTo>
                  <a:pt x="175" y="916"/>
                  <a:pt x="178" y="1030"/>
                  <a:pt x="178" y="1030"/>
                </a:cubicBezTo>
                <a:cubicBezTo>
                  <a:pt x="30" y="1017"/>
                  <a:pt x="0" y="898"/>
                  <a:pt x="0" y="898"/>
                </a:cubicBezTo>
                <a:close/>
                <a:moveTo>
                  <a:pt x="349" y="841"/>
                </a:moveTo>
                <a:cubicBezTo>
                  <a:pt x="350" y="1011"/>
                  <a:pt x="242" y="1041"/>
                  <a:pt x="242" y="1041"/>
                </a:cubicBezTo>
                <a:cubicBezTo>
                  <a:pt x="202" y="928"/>
                  <a:pt x="349" y="841"/>
                  <a:pt x="349" y="841"/>
                </a:cubicBezTo>
                <a:close/>
                <a:moveTo>
                  <a:pt x="1800" y="777"/>
                </a:moveTo>
                <a:cubicBezTo>
                  <a:pt x="1800" y="777"/>
                  <a:pt x="1787" y="899"/>
                  <a:pt x="1641" y="932"/>
                </a:cubicBezTo>
                <a:cubicBezTo>
                  <a:pt x="1641" y="932"/>
                  <a:pt x="1628" y="818"/>
                  <a:pt x="1800" y="777"/>
                </a:cubicBezTo>
                <a:close/>
                <a:moveTo>
                  <a:pt x="1447" y="767"/>
                </a:moveTo>
                <a:cubicBezTo>
                  <a:pt x="1447" y="767"/>
                  <a:pt x="1605" y="833"/>
                  <a:pt x="1580" y="951"/>
                </a:cubicBezTo>
                <a:cubicBezTo>
                  <a:pt x="1580" y="951"/>
                  <a:pt x="1469" y="936"/>
                  <a:pt x="1447" y="767"/>
                </a:cubicBezTo>
                <a:close/>
                <a:moveTo>
                  <a:pt x="3" y="743"/>
                </a:moveTo>
                <a:cubicBezTo>
                  <a:pt x="148" y="763"/>
                  <a:pt x="145" y="885"/>
                  <a:pt x="145" y="885"/>
                </a:cubicBezTo>
                <a:cubicBezTo>
                  <a:pt x="29" y="873"/>
                  <a:pt x="3" y="743"/>
                  <a:pt x="3" y="743"/>
                </a:cubicBezTo>
                <a:close/>
                <a:moveTo>
                  <a:pt x="301" y="688"/>
                </a:moveTo>
                <a:cubicBezTo>
                  <a:pt x="301" y="688"/>
                  <a:pt x="334" y="803"/>
                  <a:pt x="206" y="872"/>
                </a:cubicBezTo>
                <a:cubicBezTo>
                  <a:pt x="206" y="872"/>
                  <a:pt x="177" y="736"/>
                  <a:pt x="301" y="688"/>
                </a:cubicBezTo>
                <a:close/>
                <a:moveTo>
                  <a:pt x="1776" y="623"/>
                </a:moveTo>
                <a:cubicBezTo>
                  <a:pt x="1776" y="623"/>
                  <a:pt x="1768" y="755"/>
                  <a:pt x="1655" y="783"/>
                </a:cubicBezTo>
                <a:cubicBezTo>
                  <a:pt x="1655" y="783"/>
                  <a:pt x="1636" y="663"/>
                  <a:pt x="1776" y="623"/>
                </a:cubicBezTo>
                <a:close/>
                <a:moveTo>
                  <a:pt x="1474" y="609"/>
                </a:moveTo>
                <a:cubicBezTo>
                  <a:pt x="1604" y="639"/>
                  <a:pt x="1593" y="778"/>
                  <a:pt x="1593" y="778"/>
                </a:cubicBezTo>
                <a:cubicBezTo>
                  <a:pt x="1457" y="727"/>
                  <a:pt x="1474" y="609"/>
                  <a:pt x="1474" y="609"/>
                </a:cubicBezTo>
                <a:close/>
                <a:moveTo>
                  <a:pt x="34" y="601"/>
                </a:moveTo>
                <a:cubicBezTo>
                  <a:pt x="146" y="652"/>
                  <a:pt x="138" y="761"/>
                  <a:pt x="138" y="761"/>
                </a:cubicBezTo>
                <a:cubicBezTo>
                  <a:pt x="14" y="726"/>
                  <a:pt x="34" y="601"/>
                  <a:pt x="34" y="601"/>
                </a:cubicBezTo>
                <a:close/>
                <a:moveTo>
                  <a:pt x="313" y="575"/>
                </a:moveTo>
                <a:cubicBezTo>
                  <a:pt x="313" y="575"/>
                  <a:pt x="288" y="662"/>
                  <a:pt x="208" y="693"/>
                </a:cubicBezTo>
                <a:cubicBezTo>
                  <a:pt x="208" y="693"/>
                  <a:pt x="210" y="603"/>
                  <a:pt x="313" y="575"/>
                </a:cubicBezTo>
                <a:close/>
                <a:moveTo>
                  <a:pt x="1447" y="499"/>
                </a:moveTo>
                <a:cubicBezTo>
                  <a:pt x="1553" y="513"/>
                  <a:pt x="1567" y="602"/>
                  <a:pt x="1567" y="602"/>
                </a:cubicBezTo>
                <a:cubicBezTo>
                  <a:pt x="1483" y="582"/>
                  <a:pt x="1447" y="499"/>
                  <a:pt x="1447" y="499"/>
                </a:cubicBezTo>
                <a:close/>
                <a:moveTo>
                  <a:pt x="1727" y="487"/>
                </a:moveTo>
                <a:cubicBezTo>
                  <a:pt x="1727" y="487"/>
                  <a:pt x="1763" y="608"/>
                  <a:pt x="1645" y="659"/>
                </a:cubicBezTo>
                <a:cubicBezTo>
                  <a:pt x="1645" y="659"/>
                  <a:pt x="1623" y="553"/>
                  <a:pt x="1727" y="487"/>
                </a:cubicBezTo>
                <a:close/>
                <a:moveTo>
                  <a:pt x="79" y="461"/>
                </a:moveTo>
                <a:cubicBezTo>
                  <a:pt x="184" y="531"/>
                  <a:pt x="172" y="641"/>
                  <a:pt x="172" y="641"/>
                </a:cubicBezTo>
                <a:cubicBezTo>
                  <a:pt x="54" y="592"/>
                  <a:pt x="79" y="461"/>
                  <a:pt x="79" y="461"/>
                </a:cubicBezTo>
                <a:close/>
                <a:moveTo>
                  <a:pt x="357" y="450"/>
                </a:moveTo>
                <a:cubicBezTo>
                  <a:pt x="357" y="450"/>
                  <a:pt x="363" y="552"/>
                  <a:pt x="244" y="568"/>
                </a:cubicBezTo>
                <a:cubicBezTo>
                  <a:pt x="244" y="568"/>
                  <a:pt x="239" y="463"/>
                  <a:pt x="357" y="450"/>
                </a:cubicBezTo>
                <a:close/>
                <a:moveTo>
                  <a:pt x="1386" y="381"/>
                </a:moveTo>
                <a:cubicBezTo>
                  <a:pt x="1505" y="378"/>
                  <a:pt x="1514" y="483"/>
                  <a:pt x="1514" y="483"/>
                </a:cubicBezTo>
                <a:cubicBezTo>
                  <a:pt x="1393" y="483"/>
                  <a:pt x="1386" y="381"/>
                  <a:pt x="1386" y="381"/>
                </a:cubicBezTo>
                <a:close/>
                <a:moveTo>
                  <a:pt x="132" y="357"/>
                </a:moveTo>
                <a:cubicBezTo>
                  <a:pt x="234" y="415"/>
                  <a:pt x="212" y="510"/>
                  <a:pt x="212" y="510"/>
                </a:cubicBezTo>
                <a:cubicBezTo>
                  <a:pt x="123" y="482"/>
                  <a:pt x="132" y="357"/>
                  <a:pt x="132" y="357"/>
                </a:cubicBezTo>
                <a:close/>
                <a:moveTo>
                  <a:pt x="1663" y="355"/>
                </a:moveTo>
                <a:cubicBezTo>
                  <a:pt x="1663" y="355"/>
                  <a:pt x="1706" y="482"/>
                  <a:pt x="1596" y="546"/>
                </a:cubicBezTo>
                <a:cubicBezTo>
                  <a:pt x="1596" y="546"/>
                  <a:pt x="1569" y="439"/>
                  <a:pt x="1663" y="355"/>
                </a:cubicBezTo>
                <a:close/>
                <a:moveTo>
                  <a:pt x="410" y="347"/>
                </a:moveTo>
                <a:cubicBezTo>
                  <a:pt x="416" y="347"/>
                  <a:pt x="423" y="347"/>
                  <a:pt x="431" y="348"/>
                </a:cubicBezTo>
                <a:cubicBezTo>
                  <a:pt x="431" y="348"/>
                  <a:pt x="400" y="410"/>
                  <a:pt x="306" y="425"/>
                </a:cubicBezTo>
                <a:cubicBezTo>
                  <a:pt x="306" y="425"/>
                  <a:pt x="309" y="346"/>
                  <a:pt x="410" y="347"/>
                </a:cubicBezTo>
                <a:close/>
                <a:moveTo>
                  <a:pt x="949" y="311"/>
                </a:moveTo>
                <a:lnTo>
                  <a:pt x="1015" y="311"/>
                </a:lnTo>
                <a:cubicBezTo>
                  <a:pt x="1013" y="344"/>
                  <a:pt x="1012" y="390"/>
                  <a:pt x="1012" y="449"/>
                </a:cubicBezTo>
                <a:lnTo>
                  <a:pt x="1012" y="881"/>
                </a:lnTo>
                <a:lnTo>
                  <a:pt x="1012" y="881"/>
                </a:lnTo>
                <a:cubicBezTo>
                  <a:pt x="1012" y="901"/>
                  <a:pt x="1013" y="916"/>
                  <a:pt x="1015" y="926"/>
                </a:cubicBezTo>
                <a:cubicBezTo>
                  <a:pt x="1017" y="936"/>
                  <a:pt x="1021" y="944"/>
                  <a:pt x="1027" y="951"/>
                </a:cubicBezTo>
                <a:cubicBezTo>
                  <a:pt x="1033" y="957"/>
                  <a:pt x="1041" y="962"/>
                  <a:pt x="1052" y="966"/>
                </a:cubicBezTo>
                <a:cubicBezTo>
                  <a:pt x="1062" y="969"/>
                  <a:pt x="1076" y="972"/>
                  <a:pt x="1092" y="974"/>
                </a:cubicBezTo>
                <a:cubicBezTo>
                  <a:pt x="1108" y="976"/>
                  <a:pt x="1129" y="977"/>
                  <a:pt x="1156" y="978"/>
                </a:cubicBezTo>
                <a:lnTo>
                  <a:pt x="1156" y="1025"/>
                </a:lnTo>
                <a:lnTo>
                  <a:pt x="710" y="1025"/>
                </a:lnTo>
                <a:lnTo>
                  <a:pt x="710" y="978"/>
                </a:lnTo>
                <a:cubicBezTo>
                  <a:pt x="748" y="976"/>
                  <a:pt x="776" y="974"/>
                  <a:pt x="792" y="971"/>
                </a:cubicBezTo>
                <a:cubicBezTo>
                  <a:pt x="808" y="968"/>
                  <a:pt x="821" y="964"/>
                  <a:pt x="829" y="958"/>
                </a:cubicBezTo>
                <a:cubicBezTo>
                  <a:pt x="838" y="952"/>
                  <a:pt x="844" y="944"/>
                  <a:pt x="848" y="933"/>
                </a:cubicBezTo>
                <a:cubicBezTo>
                  <a:pt x="852" y="922"/>
                  <a:pt x="854" y="905"/>
                  <a:pt x="854" y="881"/>
                </a:cubicBezTo>
                <a:lnTo>
                  <a:pt x="854" y="507"/>
                </a:lnTo>
                <a:cubicBezTo>
                  <a:pt x="854" y="493"/>
                  <a:pt x="852" y="483"/>
                  <a:pt x="846" y="476"/>
                </a:cubicBezTo>
                <a:cubicBezTo>
                  <a:pt x="841" y="470"/>
                  <a:pt x="834" y="467"/>
                  <a:pt x="824" y="467"/>
                </a:cubicBezTo>
                <a:cubicBezTo>
                  <a:pt x="816" y="467"/>
                  <a:pt x="803" y="471"/>
                  <a:pt x="788" y="479"/>
                </a:cubicBezTo>
                <a:cubicBezTo>
                  <a:pt x="772" y="487"/>
                  <a:pt x="746" y="503"/>
                  <a:pt x="711" y="528"/>
                </a:cubicBezTo>
                <a:lnTo>
                  <a:pt x="679" y="473"/>
                </a:lnTo>
                <a:lnTo>
                  <a:pt x="949" y="311"/>
                </a:lnTo>
                <a:close/>
                <a:moveTo>
                  <a:pt x="1348" y="284"/>
                </a:moveTo>
                <a:cubicBezTo>
                  <a:pt x="1423" y="286"/>
                  <a:pt x="1434" y="350"/>
                  <a:pt x="1434" y="350"/>
                </a:cubicBezTo>
                <a:cubicBezTo>
                  <a:pt x="1339" y="348"/>
                  <a:pt x="1300" y="290"/>
                  <a:pt x="1300" y="290"/>
                </a:cubicBezTo>
                <a:cubicBezTo>
                  <a:pt x="1319" y="285"/>
                  <a:pt x="1335" y="284"/>
                  <a:pt x="1348" y="284"/>
                </a:cubicBezTo>
                <a:close/>
                <a:moveTo>
                  <a:pt x="1596" y="259"/>
                </a:moveTo>
                <a:cubicBezTo>
                  <a:pt x="1596" y="259"/>
                  <a:pt x="1622" y="381"/>
                  <a:pt x="1538" y="421"/>
                </a:cubicBezTo>
                <a:cubicBezTo>
                  <a:pt x="1538" y="421"/>
                  <a:pt x="1504" y="330"/>
                  <a:pt x="1596" y="259"/>
                </a:cubicBezTo>
                <a:close/>
                <a:moveTo>
                  <a:pt x="507" y="240"/>
                </a:moveTo>
                <a:cubicBezTo>
                  <a:pt x="516" y="240"/>
                  <a:pt x="527" y="241"/>
                  <a:pt x="538" y="243"/>
                </a:cubicBezTo>
                <a:cubicBezTo>
                  <a:pt x="538" y="243"/>
                  <a:pt x="481" y="317"/>
                  <a:pt x="392" y="311"/>
                </a:cubicBezTo>
                <a:cubicBezTo>
                  <a:pt x="392" y="311"/>
                  <a:pt x="414" y="238"/>
                  <a:pt x="507" y="240"/>
                </a:cubicBezTo>
                <a:close/>
                <a:moveTo>
                  <a:pt x="238" y="238"/>
                </a:moveTo>
                <a:cubicBezTo>
                  <a:pt x="238" y="238"/>
                  <a:pt x="310" y="325"/>
                  <a:pt x="253" y="411"/>
                </a:cubicBezTo>
                <a:cubicBezTo>
                  <a:pt x="253" y="411"/>
                  <a:pt x="188" y="357"/>
                  <a:pt x="238" y="238"/>
                </a:cubicBezTo>
                <a:close/>
                <a:moveTo>
                  <a:pt x="1237" y="191"/>
                </a:moveTo>
                <a:cubicBezTo>
                  <a:pt x="1309" y="192"/>
                  <a:pt x="1334" y="248"/>
                  <a:pt x="1334" y="248"/>
                </a:cubicBezTo>
                <a:cubicBezTo>
                  <a:pt x="1247" y="266"/>
                  <a:pt x="1180" y="200"/>
                  <a:pt x="1180" y="201"/>
                </a:cubicBezTo>
                <a:cubicBezTo>
                  <a:pt x="1202" y="194"/>
                  <a:pt x="1221" y="191"/>
                  <a:pt x="1237" y="191"/>
                </a:cubicBezTo>
                <a:close/>
                <a:moveTo>
                  <a:pt x="1476" y="155"/>
                </a:moveTo>
                <a:cubicBezTo>
                  <a:pt x="1541" y="266"/>
                  <a:pt x="1484" y="329"/>
                  <a:pt x="1484" y="329"/>
                </a:cubicBezTo>
                <a:cubicBezTo>
                  <a:pt x="1415" y="251"/>
                  <a:pt x="1476" y="155"/>
                  <a:pt x="1476" y="155"/>
                </a:cubicBezTo>
                <a:close/>
                <a:moveTo>
                  <a:pt x="313" y="144"/>
                </a:moveTo>
                <a:cubicBezTo>
                  <a:pt x="313" y="144"/>
                  <a:pt x="383" y="195"/>
                  <a:pt x="328" y="305"/>
                </a:cubicBezTo>
                <a:cubicBezTo>
                  <a:pt x="328" y="305"/>
                  <a:pt x="252" y="244"/>
                  <a:pt x="313" y="144"/>
                </a:cubicBezTo>
                <a:close/>
                <a:moveTo>
                  <a:pt x="1390" y="71"/>
                </a:moveTo>
                <a:cubicBezTo>
                  <a:pt x="1464" y="162"/>
                  <a:pt x="1397" y="232"/>
                  <a:pt x="1397" y="232"/>
                </a:cubicBezTo>
                <a:cubicBezTo>
                  <a:pt x="1327" y="131"/>
                  <a:pt x="1390" y="71"/>
                  <a:pt x="1390" y="71"/>
                </a:cubicBezTo>
                <a:close/>
                <a:moveTo>
                  <a:pt x="624" y="67"/>
                </a:moveTo>
                <a:cubicBezTo>
                  <a:pt x="624" y="67"/>
                  <a:pt x="567" y="216"/>
                  <a:pt x="457" y="194"/>
                </a:cubicBezTo>
                <a:cubicBezTo>
                  <a:pt x="457" y="194"/>
                  <a:pt x="438" y="94"/>
                  <a:pt x="624" y="67"/>
                </a:cubicBezTo>
                <a:close/>
                <a:moveTo>
                  <a:pt x="412" y="58"/>
                </a:moveTo>
                <a:cubicBezTo>
                  <a:pt x="413" y="58"/>
                  <a:pt x="450" y="142"/>
                  <a:pt x="399" y="216"/>
                </a:cubicBezTo>
                <a:cubicBezTo>
                  <a:pt x="399" y="216"/>
                  <a:pt x="346" y="150"/>
                  <a:pt x="412" y="58"/>
                </a:cubicBezTo>
                <a:close/>
                <a:moveTo>
                  <a:pt x="1070" y="37"/>
                </a:moveTo>
                <a:cubicBezTo>
                  <a:pt x="1258" y="39"/>
                  <a:pt x="1253" y="141"/>
                  <a:pt x="1253" y="141"/>
                </a:cubicBezTo>
                <a:cubicBezTo>
                  <a:pt x="1146" y="178"/>
                  <a:pt x="1070" y="37"/>
                  <a:pt x="1070" y="37"/>
                </a:cubicBezTo>
                <a:close/>
                <a:moveTo>
                  <a:pt x="1280" y="0"/>
                </a:moveTo>
                <a:cubicBezTo>
                  <a:pt x="1357" y="82"/>
                  <a:pt x="1314" y="155"/>
                  <a:pt x="1314" y="155"/>
                </a:cubicBezTo>
                <a:cubicBezTo>
                  <a:pt x="1253" y="88"/>
                  <a:pt x="1280" y="0"/>
                  <a:pt x="1280" y="0"/>
                </a:cubicBezTo>
                <a:close/>
              </a:path>
            </a:pathLst>
          </a:custGeom>
          <a:gradFill>
            <a:gsLst>
              <a:gs pos="59000">
                <a:srgbClr val="A6A6A6"/>
              </a:gs>
              <a:gs pos="39000">
                <a:srgbClr val="D9D9D9"/>
              </a:gs>
              <a:gs pos="9000">
                <a:srgbClr val="808080"/>
              </a:gs>
              <a:gs pos="87000">
                <a:srgbClr val="808080"/>
              </a:gs>
            </a:gsLst>
            <a:lin ang="3600000" scaled="1"/>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cxnSp>
        <p:nvCxnSpPr>
          <p:cNvPr id="9" name="直接连接符 8"/>
          <p:cNvCxnSpPr/>
          <p:nvPr>
            <p:custDataLst>
              <p:tags r:id="rId21"/>
            </p:custDataLst>
          </p:nvPr>
        </p:nvCxnSpPr>
        <p:spPr>
          <a:xfrm>
            <a:off x="1083310" y="3793808"/>
            <a:ext cx="6508115" cy="0"/>
          </a:xfrm>
          <a:prstGeom prst="line">
            <a:avLst/>
          </a:prstGeom>
          <a:ln>
            <a:solidFill>
              <a:schemeClr val="accent2">
                <a:alpha val="30000"/>
              </a:schemeClr>
            </a:solidFill>
          </a:ln>
        </p:spPr>
        <p:style>
          <a:lnRef idx="2">
            <a:schemeClr val="accent1"/>
          </a:lnRef>
          <a:fillRef idx="0">
            <a:schemeClr val="accent1"/>
          </a:fillRef>
          <a:effectRef idx="1">
            <a:schemeClr val="accent1"/>
          </a:effectRef>
          <a:fontRef idx="minor">
            <a:schemeClr val="tx1"/>
          </a:fontRef>
        </p:style>
      </p:cxnSp>
      <p:sp>
        <p:nvSpPr>
          <p:cNvPr id="10" name="文本框 9"/>
          <p:cNvSpPr txBox="1"/>
          <p:nvPr>
            <p:custDataLst>
              <p:tags r:id="rId22"/>
            </p:custDataLst>
          </p:nvPr>
        </p:nvSpPr>
        <p:spPr>
          <a:xfrm>
            <a:off x="1083310" y="1635443"/>
            <a:ext cx="6507480" cy="1753235"/>
          </a:xfrm>
          <a:prstGeom prst="rect">
            <a:avLst/>
          </a:prstGeom>
          <a:noFill/>
        </p:spPr>
        <p:txBody>
          <a:bodyPr wrap="square" lIns="0" tIns="0" rIns="0" bIns="71755" rtlCol="0" anchor="ctr" anchorCtr="0">
            <a:noAutofit/>
          </a:bodyPr>
          <a:lstStyle/>
          <a:p>
            <a:pPr lvl="0" indent="0" algn="l" fontAlgn="auto">
              <a:lnSpc>
                <a:spcPct val="150000"/>
              </a:lnSpc>
              <a:buClrTx/>
              <a:buSzTx/>
              <a:buFont typeface="Arial" panose="020B0604020202020204" pitchFamily="34" charset="0"/>
            </a:pPr>
            <a:r>
              <a:rPr lang="zh-CN" altLang="en-US" sz="1600">
                <a:solidFill>
                  <a:schemeClr val="tx1">
                    <a:lumMod val="85000"/>
                    <a:lumOff val="15000"/>
                  </a:schemeClr>
                </a:solidFill>
                <a:sym typeface="+mn-ea"/>
              </a:rPr>
              <a:t>完成端口对应表编写后，打印该文件并且签字确认，在正式提交时必须盖章。</a:t>
            </a:r>
            <a:r>
              <a:rPr lang="zh-CN" altLang="zh-CN" sz="1600">
                <a:solidFill>
                  <a:schemeClr val="tx1">
                    <a:lumMod val="85000"/>
                    <a:lumOff val="15000"/>
                  </a:schemeClr>
                </a:solidFill>
                <a:sym typeface="+mn-ea"/>
              </a:rPr>
              <a:t>这样，一个完整的端口对应表就完成了。</a:t>
            </a:r>
            <a:endParaRPr lang="en-US" altLang="zh-CN" sz="1600">
              <a:solidFill>
                <a:schemeClr val="tx1">
                  <a:lumMod val="85000"/>
                  <a:lumOff val="15000"/>
                </a:schemeClr>
              </a:solidFill>
              <a:sym typeface="+mn-ea"/>
            </a:endParaRPr>
          </a:p>
          <a:p>
            <a:pPr lvl="0" indent="0" algn="l" fontAlgn="auto">
              <a:lnSpc>
                <a:spcPct val="150000"/>
              </a:lnSpc>
              <a:buClrTx/>
              <a:buSzTx/>
              <a:buFont typeface="Arial" panose="020B0604020202020204" pitchFamily="34" charset="0"/>
            </a:pPr>
            <a:endParaRPr lang="en-US" altLang="zh-CN" sz="1600">
              <a:solidFill>
                <a:schemeClr val="tx1">
                  <a:lumMod val="85000"/>
                  <a:lumOff val="15000"/>
                </a:schemeClr>
              </a:solidFill>
              <a:sym typeface="+mn-ea"/>
            </a:endParaRPr>
          </a:p>
        </p:txBody>
      </p:sp>
      <p:sp>
        <p:nvSpPr>
          <p:cNvPr id="16" name="文本框 15"/>
          <p:cNvSpPr txBox="1"/>
          <p:nvPr>
            <p:custDataLst>
              <p:tags r:id="rId23"/>
            </p:custDataLst>
          </p:nvPr>
        </p:nvSpPr>
        <p:spPr>
          <a:xfrm>
            <a:off x="1083310" y="4211638"/>
            <a:ext cx="6507480" cy="1753235"/>
          </a:xfrm>
          <a:prstGeom prst="rect">
            <a:avLst/>
          </a:prstGeom>
          <a:noFill/>
        </p:spPr>
        <p:txBody>
          <a:bodyPr wrap="square" lIns="0" tIns="0" rIns="0" bIns="71755" rtlCol="0" anchor="ctr" anchorCtr="0">
            <a:noAutofit/>
          </a:bodyPr>
          <a:lstStyle/>
          <a:p>
            <a:pPr lvl="0" indent="0" algn="l" fontAlgn="auto">
              <a:lnSpc>
                <a:spcPct val="150000"/>
              </a:lnSpc>
              <a:buClrTx/>
              <a:buSzTx/>
              <a:buFont typeface="Arial" panose="020B0604020202020204" pitchFamily="34" charset="0"/>
            </a:pPr>
            <a:r>
              <a:rPr lang="zh-CN" altLang="zh-CN" sz="1600">
                <a:solidFill>
                  <a:schemeClr val="tx1">
                    <a:lumMod val="85000"/>
                    <a:lumOff val="15000"/>
                  </a:schemeClr>
                </a:solidFill>
                <a:sym typeface="+mn-ea"/>
              </a:rPr>
              <a:t>质量要求：项目名称准确，表格设计合理、信息点编号正确、签字和日期完整。</a:t>
            </a:r>
            <a:endParaRPr lang="zh-CN" altLang="zh-CN" sz="1600">
              <a:solidFill>
                <a:schemeClr val="tx1">
                  <a:lumMod val="85000"/>
                  <a:lumOff val="15000"/>
                </a:schemeClr>
              </a:solidFill>
              <a:sym typeface="+mn-ea"/>
            </a:endParaRPr>
          </a:p>
          <a:p>
            <a:pPr lvl="0" indent="0" algn="l" fontAlgn="auto">
              <a:lnSpc>
                <a:spcPct val="150000"/>
              </a:lnSpc>
              <a:buClrTx/>
              <a:buSzTx/>
              <a:buFont typeface="Arial" panose="020B0604020202020204" pitchFamily="34" charset="0"/>
            </a:pPr>
            <a:endParaRPr lang="zh-CN" altLang="zh-CN" sz="1600">
              <a:solidFill>
                <a:schemeClr val="tx1">
                  <a:lumMod val="85000"/>
                  <a:lumOff val="15000"/>
                </a:schemeClr>
              </a:solidFill>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1844675" y="608330"/>
            <a:ext cx="5535930" cy="1171575"/>
          </a:xfrm>
        </p:spPr>
        <p:txBody>
          <a:bodyPr/>
          <a:lstStyle/>
          <a:p>
            <a:r>
              <a:rPr lang="zh-CN" altLang="en-US" sz="3600">
                <a:solidFill>
                  <a:schemeClr val="accent2">
                    <a:lumMod val="75000"/>
                  </a:schemeClr>
                </a:solidFill>
              </a:rPr>
              <a:t>知识链接</a:t>
            </a:r>
            <a:br>
              <a:rPr lang="zh-CN" altLang="en-US" sz="3600">
                <a:solidFill>
                  <a:schemeClr val="accent2">
                    <a:lumMod val="75000"/>
                  </a:schemeClr>
                </a:solidFill>
              </a:rPr>
            </a:br>
            <a:r>
              <a:rPr lang="en-US" altLang="en-US" sz="3200">
                <a:solidFill>
                  <a:schemeClr val="accent2">
                    <a:lumMod val="75000"/>
                  </a:schemeClr>
                </a:solidFill>
              </a:rPr>
              <a:t>1. </a:t>
            </a:r>
            <a:r>
              <a:rPr lang="zh-CN" altLang="en-US" sz="3200">
                <a:solidFill>
                  <a:schemeClr val="accent2">
                    <a:lumMod val="75000"/>
                  </a:schemeClr>
                </a:solidFill>
              </a:rPr>
              <a:t>机柜编号原则</a:t>
            </a:r>
            <a:endParaRPr lang="zh-CN" altLang="en-US" sz="3200">
              <a:solidFill>
                <a:schemeClr val="accent2">
                  <a:lumMod val="75000"/>
                </a:schemeClr>
              </a:solidFill>
            </a:endParaRPr>
          </a:p>
        </p:txBody>
      </p:sp>
      <p:pic>
        <p:nvPicPr>
          <p:cNvPr id="129" name="图片 128" descr="/data/temp/4c80e84a-96bd-11f0-9271-a2aa6ada1ba2.jpg@base@tag=imgScale&amp;m=1&amp;w=1537&amp;h=1903&amp;q=954c80e84a-96bd-11f0-9271-a2aa6ada1ba2"/>
          <p:cNvPicPr>
            <a:picLocks noChangeAspect="1"/>
          </p:cNvPicPr>
          <p:nvPr>
            <p:custDataLst>
              <p:tags r:id="rId2"/>
            </p:custDataLst>
          </p:nvPr>
        </p:nvPicPr>
        <p:blipFill rotWithShape="1">
          <a:blip r:embed="rId3"/>
          <a:srcRect t="7095"/>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909596" y="1719580"/>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3" name="正文"/>
          <p:cNvSpPr txBox="1"/>
          <p:nvPr>
            <p:custDataLst>
              <p:tags r:id="rId5"/>
            </p:custDataLst>
          </p:nvPr>
        </p:nvSpPr>
        <p:spPr>
          <a:xfrm>
            <a:off x="909955" y="2392680"/>
            <a:ext cx="247459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机柜编号用于标识每个楼层管理间内的机柜位置，便于管理和布线。</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509036" y="1934940"/>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机柜编号的定义</a:t>
            </a:r>
            <a:endParaRPr lang="zh-CN" altLang="en-US"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806190" y="2392680"/>
            <a:ext cx="280543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当一层只有一个机柜时，编号为“</a:t>
            </a:r>
            <a:r>
              <a:rPr lang="en-US" altLang="zh-CN" sz="1600" kern="0" dirty="0">
                <a:ln>
                  <a:noFill/>
                  <a:prstDash val="sysDot"/>
                </a:ln>
                <a:solidFill>
                  <a:schemeClr val="tx1">
                    <a:lumMod val="85000"/>
                    <a:lumOff val="15000"/>
                  </a:schemeClr>
                </a:solidFill>
                <a:latin typeface="+mn-ea"/>
                <a:sym typeface="+mn-ea"/>
              </a:rPr>
              <a:t>FD1</a:t>
            </a:r>
            <a:r>
              <a:rPr lang="zh-CN" altLang="en-US" sz="1600" kern="0" dirty="0">
                <a:ln>
                  <a:noFill/>
                  <a:prstDash val="sysDot"/>
                </a:ln>
                <a:solidFill>
                  <a:schemeClr val="tx1">
                    <a:lumMod val="85000"/>
                    <a:lumOff val="15000"/>
                  </a:schemeClr>
                </a:solidFill>
                <a:latin typeface="+mn-ea"/>
                <a:sym typeface="+mn-ea"/>
              </a:rPr>
              <a:t>”，表示该层所有信息点均布线到此机柜。</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4405038" y="1934940"/>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单机柜情况下的编号</a:t>
            </a:r>
            <a:endParaRPr lang="zh-CN" altLang="en-US"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910231" y="1851678"/>
            <a:ext cx="468695" cy="468695"/>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1011845" y="1953292"/>
            <a:ext cx="265467" cy="265467"/>
          </a:xfrm>
          <a:prstGeom prst="rect">
            <a:avLst/>
          </a:prstGeom>
        </p:spPr>
      </p:pic>
      <p:sp>
        <p:nvSpPr>
          <p:cNvPr id="29" name="圆角矩形 28"/>
          <p:cNvSpPr/>
          <p:nvPr>
            <p:custDataLst>
              <p:tags r:id="rId13"/>
            </p:custDataLst>
          </p:nvPr>
        </p:nvSpPr>
        <p:spPr>
          <a:xfrm>
            <a:off x="3806233" y="1851678"/>
            <a:ext cx="468695" cy="468695"/>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907847" y="1953292"/>
            <a:ext cx="265467" cy="265467"/>
          </a:xfrm>
          <a:prstGeom prst="rect">
            <a:avLst/>
          </a:prstGeom>
        </p:spPr>
      </p:pic>
      <p:sp>
        <p:nvSpPr>
          <p:cNvPr id="16" name="正文"/>
          <p:cNvSpPr txBox="1"/>
          <p:nvPr>
            <p:custDataLst>
              <p:tags r:id="rId17"/>
            </p:custDataLst>
          </p:nvPr>
        </p:nvSpPr>
        <p:spPr>
          <a:xfrm>
            <a:off x="909320" y="4300855"/>
            <a:ext cx="247459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若一层有多个机柜，机柜编号按“</a:t>
            </a:r>
            <a:r>
              <a:rPr lang="en-US" altLang="zh-CN" sz="1600" kern="0" dirty="0">
                <a:ln>
                  <a:noFill/>
                  <a:prstDash val="sysDot"/>
                </a:ln>
                <a:solidFill>
                  <a:schemeClr val="tx1">
                    <a:lumMod val="85000"/>
                    <a:lumOff val="15000"/>
                  </a:schemeClr>
                </a:solidFill>
                <a:latin typeface="+mn-ea"/>
                <a:sym typeface="+mn-ea"/>
              </a:rPr>
              <a:t>FD11</a:t>
            </a: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FD12</a:t>
            </a:r>
            <a:r>
              <a:rPr lang="zh-CN" altLang="en-US" sz="1600" kern="0" dirty="0">
                <a:ln>
                  <a:noFill/>
                  <a:prstDash val="sysDot"/>
                </a:ln>
                <a:solidFill>
                  <a:schemeClr val="tx1">
                    <a:lumMod val="85000"/>
                    <a:lumOff val="15000"/>
                  </a:schemeClr>
                </a:solidFill>
                <a:latin typeface="+mn-ea"/>
                <a:sym typeface="+mn-ea"/>
              </a:rPr>
              <a:t>”等顺序进行，其中“</a:t>
            </a:r>
            <a:r>
              <a:rPr lang="en-US" altLang="zh-CN" sz="1600" kern="0" dirty="0">
                <a:ln>
                  <a:noFill/>
                  <a:prstDash val="sysDot"/>
                </a:ln>
                <a:solidFill>
                  <a:schemeClr val="tx1">
                    <a:lumMod val="85000"/>
                    <a:lumOff val="15000"/>
                  </a:schemeClr>
                </a:solidFill>
                <a:latin typeface="+mn-ea"/>
                <a:sym typeface="+mn-ea"/>
              </a:rPr>
              <a:t>1</a:t>
            </a:r>
            <a:r>
              <a:rPr lang="zh-CN" altLang="en-US" sz="1600" kern="0" dirty="0">
                <a:ln>
                  <a:noFill/>
                  <a:prstDash val="sysDot"/>
                </a:ln>
                <a:solidFill>
                  <a:schemeClr val="tx1">
                    <a:lumMod val="85000"/>
                    <a:lumOff val="15000"/>
                  </a:schemeClr>
                </a:solidFill>
                <a:latin typeface="+mn-ea"/>
                <a:sym typeface="+mn-ea"/>
              </a:rPr>
              <a:t>”代表楼层号，“</a:t>
            </a:r>
            <a:r>
              <a:rPr lang="en-US" altLang="zh-CN" sz="1600" kern="0" dirty="0">
                <a:ln>
                  <a:noFill/>
                  <a:prstDash val="sysDot"/>
                </a:ln>
                <a:solidFill>
                  <a:schemeClr val="tx1">
                    <a:lumMod val="85000"/>
                    <a:lumOff val="15000"/>
                  </a:schemeClr>
                </a:solidFill>
                <a:latin typeface="+mn-ea"/>
                <a:sym typeface="+mn-ea"/>
              </a:rPr>
              <a:t>11</a:t>
            </a: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12</a:t>
            </a:r>
            <a:r>
              <a:rPr lang="zh-CN" altLang="en-US" sz="1600" kern="0" dirty="0">
                <a:ln>
                  <a:noFill/>
                  <a:prstDash val="sysDot"/>
                </a:ln>
                <a:solidFill>
                  <a:schemeClr val="tx1">
                    <a:lumMod val="85000"/>
                    <a:lumOff val="15000"/>
                  </a:schemeClr>
                </a:solidFill>
                <a:latin typeface="+mn-ea"/>
                <a:sym typeface="+mn-ea"/>
              </a:rPr>
              <a:t>”等表示该楼层内机柜的顺序。</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1509036" y="3793909"/>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多机柜情况下的编号</a:t>
            </a:r>
            <a:endParaRPr lang="zh-CN" altLang="en-US"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3887470" y="4300855"/>
            <a:ext cx="280543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机柜编号的顺序规则遵循楼层号和机柜在该楼层内的顺序，确保每个机柜都有唯一标识。</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4405038" y="3793909"/>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机柜编号的顺序规则</a:t>
            </a:r>
            <a:endParaRPr lang="zh-CN" altLang="en-US"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910231" y="3715093"/>
            <a:ext cx="468695" cy="468695"/>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sp>
        <p:nvSpPr>
          <p:cNvPr id="22" name="圆角矩形 21"/>
          <p:cNvSpPr/>
          <p:nvPr>
            <p:custDataLst>
              <p:tags r:id="rId22"/>
            </p:custDataLst>
          </p:nvPr>
        </p:nvSpPr>
        <p:spPr>
          <a:xfrm>
            <a:off x="3806233" y="3715093"/>
            <a:ext cx="468695" cy="468695"/>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1011210" y="3816072"/>
            <a:ext cx="266437" cy="266437"/>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907212" y="3816072"/>
            <a:ext cx="266437" cy="266437"/>
          </a:xfrm>
          <a:prstGeom prst="rect">
            <a:avLst/>
          </a:prstGeom>
        </p:spPr>
      </p:pic>
    </p:spTree>
    <p:custDataLst>
      <p:tags r:id="rId29"/>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45590" y="961390"/>
            <a:ext cx="5945505" cy="4523105"/>
          </a:xfrm>
          <a:prstGeom prst="rect">
            <a:avLst/>
          </a:prstGeom>
          <a:noFill/>
        </p:spPr>
        <p:txBody>
          <a:bodyPr wrap="square" rtlCol="0" anchor="t">
            <a:spAutoFit/>
          </a:bodyPr>
          <a:lstStyle/>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在智能建筑的实际工程设计中，涉及土建设计、水暖设计、强电设计和弱电设计等多个专业领域的内容，其中弱电设计主要对计算机网络系统、通信系统、广播系统、门禁系统、监控系统等智能化系统的线缆规格、接口位置、机柜位置、布线埋管路由等进行设计，这些全部属于综合布线系统的设计内容。弱电设计人员不需要再画建筑物的楼层图样，只需要在强电设计图样上添加弱电设计内容。</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在智能化建筑项目的设计中，弱电系统的布线设计一般处于最后一个设计阶段，它属于智能建筑的基础设施，与建筑物的实际使用功能直接相关，设计非常重要也最为复杂。综合布线系统的设计离不开建筑物的结构和用途，本单元以超算科技江北分公司租用的办公楼的第三层为例进行综合布线系统设计。</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p:txBody>
      </p:sp>
      <p:pic>
        <p:nvPicPr>
          <p:cNvPr id="8" name="图片 7" descr="C:/Users/BT01/Desktop/downloaded-image.pngdownloaded-image"/>
          <p:cNvPicPr>
            <a:picLocks noChangeAspect="1"/>
          </p:cNvPicPr>
          <p:nvPr/>
        </p:nvPicPr>
        <p:blipFill>
          <a:blip r:embed="rId1"/>
          <a:srcRect l="6676" r="6676"/>
          <a:stretch>
            <a:fillRect/>
          </a:stretch>
        </p:blipFill>
        <p:spPr>
          <a:xfrm>
            <a:off x="8299318" y="1749926"/>
            <a:ext cx="2523065" cy="291161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fallOve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699895" y="865505"/>
            <a:ext cx="8581390" cy="50546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2.</a:t>
            </a:r>
            <a:r>
              <a:rPr lang="zh-CN" altLang="en-US" sz="3200">
                <a:solidFill>
                  <a:schemeClr val="accent2">
                    <a:lumMod val="75000"/>
                  </a:schemeClr>
                </a:solidFill>
              </a:rPr>
              <a:t>配线架编号原则</a:t>
            </a:r>
            <a:endParaRPr lang="zh-CN" altLang="en-US" sz="3200">
              <a:solidFill>
                <a:schemeClr val="accent2">
                  <a:lumMod val="75000"/>
                </a:schemeClr>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配线架编号用于区分不同配线架，便于管理和端接信息点。</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配线架编号的定义</a:t>
            </a:r>
            <a:endParaRPr lang="zh-CN" altLang="en-US" sz="24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若信息点超过</a:t>
            </a:r>
            <a:r>
              <a:rPr lang="en-US" altLang="zh-CN" sz="1600">
                <a:ln>
                  <a:noFill/>
                  <a:prstDash val="sysDot"/>
                </a:ln>
                <a:solidFill>
                  <a:schemeClr val="tx1">
                    <a:lumMod val="85000"/>
                    <a:lumOff val="15000"/>
                  </a:schemeClr>
                </a:solidFill>
                <a:latin typeface="+mn-ea"/>
                <a:cs typeface="+mn-ea"/>
              </a:rPr>
              <a:t>24</a:t>
            </a:r>
            <a:r>
              <a:rPr lang="zh-CN" altLang="en-US" sz="1600">
                <a:ln>
                  <a:noFill/>
                  <a:prstDash val="sysDot"/>
                </a:ln>
                <a:solidFill>
                  <a:schemeClr val="tx1">
                    <a:lumMod val="85000"/>
                    <a:lumOff val="15000"/>
                  </a:schemeClr>
                </a:solidFill>
                <a:latin typeface="+mn-ea"/>
                <a:cs typeface="+mn-ea"/>
              </a:rPr>
              <a:t>个，则需要多个配线架，如“</a:t>
            </a:r>
            <a:r>
              <a:rPr lang="en-US" altLang="zh-CN" sz="1600">
                <a:ln>
                  <a:noFill/>
                  <a:prstDash val="sysDot"/>
                </a:ln>
                <a:solidFill>
                  <a:schemeClr val="tx1">
                    <a:lumMod val="85000"/>
                    <a:lumOff val="15000"/>
                  </a:schemeClr>
                </a:solidFill>
                <a:latin typeface="+mn-ea"/>
                <a:cs typeface="+mn-ea"/>
              </a:rPr>
              <a:t>1</a:t>
            </a:r>
            <a:r>
              <a:rPr lang="zh-CN" altLang="en-US" sz="1600">
                <a:ln>
                  <a:noFill/>
                  <a:prstDash val="sysDot"/>
                </a:ln>
                <a:solidFill>
                  <a:schemeClr val="tx1">
                    <a:lumMod val="85000"/>
                    <a:lumOff val="15000"/>
                  </a:schemeClr>
                </a:solidFill>
                <a:latin typeface="+mn-ea"/>
                <a:cs typeface="+mn-ea"/>
              </a:rPr>
              <a:t>号”和“</a:t>
            </a:r>
            <a:r>
              <a:rPr lang="en-US" altLang="zh-CN" sz="1600">
                <a:ln>
                  <a:noFill/>
                  <a:prstDash val="sysDot"/>
                </a:ln>
                <a:solidFill>
                  <a:schemeClr val="tx1">
                    <a:lumMod val="85000"/>
                    <a:lumOff val="15000"/>
                  </a:schemeClr>
                </a:solidFill>
                <a:latin typeface="+mn-ea"/>
                <a:cs typeface="+mn-ea"/>
              </a:rPr>
              <a:t>2</a:t>
            </a:r>
            <a:r>
              <a:rPr lang="zh-CN" altLang="en-US" sz="1600">
                <a:ln>
                  <a:noFill/>
                  <a:prstDash val="sysDot"/>
                </a:ln>
                <a:solidFill>
                  <a:schemeClr val="tx1">
                    <a:lumMod val="85000"/>
                    <a:lumOff val="15000"/>
                  </a:schemeClr>
                </a:solidFill>
                <a:latin typeface="+mn-ea"/>
                <a:cs typeface="+mn-ea"/>
              </a:rPr>
              <a:t>号”，配线架从上至下依次编号。</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3"/>
                </a:solidFill>
                <a:latin typeface="+mn-ea"/>
                <a:cs typeface="+mn-ea"/>
              </a:rPr>
              <a:t>多配线架情况下的编号</a:t>
            </a:r>
            <a:endParaRPr lang="zh-CN" altLang="en-US" sz="24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若一个楼层的信息点可由一个</a:t>
            </a:r>
            <a:r>
              <a:rPr lang="en-US" altLang="zh-CN" sz="1600">
                <a:ln>
                  <a:noFill/>
                  <a:prstDash val="sysDot"/>
                </a:ln>
                <a:solidFill>
                  <a:schemeClr val="tx1">
                    <a:lumMod val="85000"/>
                    <a:lumOff val="15000"/>
                  </a:schemeClr>
                </a:solidFill>
                <a:latin typeface="+mn-ea"/>
                <a:cs typeface="+mn-ea"/>
              </a:rPr>
              <a:t>24</a:t>
            </a:r>
            <a:r>
              <a:rPr lang="zh-CN" altLang="en-US" sz="1600">
                <a:ln>
                  <a:noFill/>
                  <a:prstDash val="sysDot"/>
                </a:ln>
                <a:solidFill>
                  <a:schemeClr val="tx1">
                    <a:lumMod val="85000"/>
                    <a:lumOff val="15000"/>
                  </a:schemeClr>
                </a:solidFill>
                <a:latin typeface="+mn-ea"/>
                <a:cs typeface="+mn-ea"/>
              </a:rPr>
              <a:t>口配线架满足，则该配线架编号为“</a:t>
            </a:r>
            <a:r>
              <a:rPr lang="en-US" altLang="zh-CN" sz="1600">
                <a:ln>
                  <a:noFill/>
                  <a:prstDash val="sysDot"/>
                </a:ln>
                <a:solidFill>
                  <a:schemeClr val="tx1">
                    <a:lumMod val="85000"/>
                    <a:lumOff val="15000"/>
                  </a:schemeClr>
                </a:solidFill>
                <a:latin typeface="+mn-ea"/>
                <a:cs typeface="+mn-ea"/>
              </a:rPr>
              <a:t>1</a:t>
            </a:r>
            <a:r>
              <a:rPr lang="zh-CN" altLang="en-US" sz="1600">
                <a:ln>
                  <a:noFill/>
                  <a:prstDash val="sysDot"/>
                </a:ln>
                <a:solidFill>
                  <a:schemeClr val="tx1">
                    <a:lumMod val="85000"/>
                    <a:lumOff val="15000"/>
                  </a:schemeClr>
                </a:solidFill>
                <a:latin typeface="+mn-ea"/>
                <a:cs typeface="+mn-ea"/>
              </a:rPr>
              <a:t>”。</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2"/>
                </a:solidFill>
                <a:latin typeface="+mn-ea"/>
                <a:cs typeface="+mn-ea"/>
              </a:rPr>
              <a:t>单配线架情况下的编号</a:t>
            </a:r>
            <a:endParaRPr lang="zh-CN" altLang="en-US" sz="24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配线架命名顺序通常从上至下，最上方的配线架为“</a:t>
            </a:r>
            <a:r>
              <a:rPr lang="en-US" altLang="zh-CN" sz="1600">
                <a:ln>
                  <a:noFill/>
                  <a:prstDash val="sysDot"/>
                </a:ln>
                <a:solidFill>
                  <a:schemeClr val="tx1">
                    <a:lumMod val="85000"/>
                    <a:lumOff val="15000"/>
                  </a:schemeClr>
                </a:solidFill>
                <a:latin typeface="+mn-ea"/>
                <a:cs typeface="+mn-ea"/>
              </a:rPr>
              <a:t>1</a:t>
            </a:r>
            <a:r>
              <a:rPr lang="zh-CN" altLang="en-US" sz="1600">
                <a:ln>
                  <a:noFill/>
                  <a:prstDash val="sysDot"/>
                </a:ln>
                <a:solidFill>
                  <a:schemeClr val="tx1">
                    <a:lumMod val="85000"/>
                    <a:lumOff val="15000"/>
                  </a:schemeClr>
                </a:solidFill>
                <a:latin typeface="+mn-ea"/>
                <a:cs typeface="+mn-ea"/>
              </a:rPr>
              <a:t>号”，依次类推。</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4"/>
                </a:solidFill>
                <a:latin typeface="+mn-ea"/>
                <a:cs typeface="+mn-ea"/>
              </a:rPr>
              <a:t>配线架命名顺序</a:t>
            </a:r>
            <a:endParaRPr lang="zh-CN" altLang="en-US" sz="2400" b="1">
              <a:solidFill>
                <a:schemeClr val="accent4"/>
              </a:solidFill>
              <a:latin typeface="+mn-ea"/>
              <a:cs typeface="+mn-ea"/>
            </a:endParaRPr>
          </a:p>
        </p:txBody>
      </p:sp>
      <p:pic>
        <p:nvPicPr>
          <p:cNvPr id="19" name="图片 22" descr="/data/temp/4d41cb7d-96bd-11f0-8cb4-ca92cdc9a7e2.jpg@base@tag=imgScale&amp;m=1&amp;w=450&amp;h=450&amp;q=954d41cb7d-96bd-11f0-8cb4-ca92cdc9a7e2"/>
          <p:cNvPicPr>
            <a:picLocks noChangeAspect="1"/>
          </p:cNvPicPr>
          <p:nvPr>
            <p:custDataLst>
              <p:tags r:id="rId10"/>
            </p:custDataLst>
          </p:nvPr>
        </p:nvPicPr>
        <p:blipFill rotWithShape="1">
          <a:blip r:embed="rId11"/>
          <a:srcRect l="16667" r="1666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4d41cc26-96bd-11f0-8cb4-ca92cdc9a7e2.jpg@base@tag=imgScale&amp;m=1&amp;w=450&amp;h=450&amp;q=954d41cc26-96bd-11f0-8cb4-ca92cdc9a7e2"/>
          <p:cNvPicPr>
            <a:picLocks noChangeAspect="1"/>
          </p:cNvPicPr>
          <p:nvPr>
            <p:custDataLst>
              <p:tags r:id="rId12"/>
            </p:custDataLst>
          </p:nvPr>
        </p:nvPicPr>
        <p:blipFill rotWithShape="1">
          <a:blip r:embed="rId13"/>
          <a:srcRect l="16568" r="16568"/>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4d41cbb4-96bd-11f0-8cb4-ca92cdc9a7e2.jpg@base@tag=imgScale&amp;m=1&amp;w=450&amp;h=450&amp;q=954d41cbb4-96bd-11f0-8cb4-ca92cdc9a7e2"/>
          <p:cNvPicPr>
            <a:picLocks noChangeAspect="1"/>
          </p:cNvPicPr>
          <p:nvPr>
            <p:custDataLst>
              <p:tags r:id="rId14"/>
            </p:custDataLst>
          </p:nvPr>
        </p:nvPicPr>
        <p:blipFill>
          <a:blip r:embed="rId15"/>
          <a:srcRect l="16518" r="16518"/>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4d41ccdd-96bd-11f0-8cb4-ca92cdc9a7e2.jpg@base@tag=imgScale&amp;m=1&amp;w=450&amp;h=450&amp;q=954d41ccdd-96bd-11f0-8cb4-ca92cdc9a7e2"/>
          <p:cNvPicPr>
            <a:picLocks noChangeAspect="1"/>
          </p:cNvPicPr>
          <p:nvPr>
            <p:custDataLst>
              <p:tags r:id="rId16"/>
            </p:custDataLst>
          </p:nvPr>
        </p:nvPicPr>
        <p:blipFill>
          <a:blip r:embed="rId17"/>
          <a:srcRect t="16814" b="16814"/>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5561330" y="608330"/>
            <a:ext cx="5250180" cy="763270"/>
          </a:xfrm>
        </p:spPr>
        <p:txBody>
          <a:bodyPr/>
          <a:lstStyle/>
          <a:p>
            <a:pPr algn="l"/>
            <a:r>
              <a:rPr lang="en-US" altLang="en-US" sz="3200">
                <a:solidFill>
                  <a:schemeClr val="accent2">
                    <a:lumMod val="75000"/>
                  </a:schemeClr>
                </a:solidFill>
              </a:rPr>
              <a:t>3.</a:t>
            </a:r>
            <a:r>
              <a:rPr lang="zh-CN" altLang="en-US" sz="3200">
                <a:solidFill>
                  <a:schemeClr val="accent2">
                    <a:lumMod val="75000"/>
                  </a:schemeClr>
                </a:solidFill>
              </a:rPr>
              <a:t>房间编号原则</a:t>
            </a:r>
            <a:endParaRPr lang="zh-CN" altLang="en-US" sz="3200">
              <a:solidFill>
                <a:schemeClr val="accent2">
                  <a:lumMod val="75000"/>
                </a:schemeClr>
              </a:solidFill>
            </a:endParaRPr>
          </a:p>
        </p:txBody>
      </p:sp>
      <p:pic>
        <p:nvPicPr>
          <p:cNvPr id="5" name="图片 4" descr="图片1(2)"/>
          <p:cNvPicPr>
            <a:picLocks noChangeAspect="1"/>
          </p:cNvPicPr>
          <p:nvPr>
            <p:custDataLst>
              <p:tags r:id="rId2"/>
            </p:custDataLst>
          </p:nvPr>
        </p:nvPicPr>
        <p:blipFill>
          <a:blip r:embed="rId3"/>
          <a:srcRect/>
          <a:stretch>
            <a:fillRect/>
          </a:stretch>
        </p:blipFill>
        <p:spPr>
          <a:xfrm>
            <a:off x="0" y="0"/>
            <a:ext cx="5343525" cy="6858000"/>
          </a:xfrm>
          <a:prstGeom prst="rect">
            <a:avLst/>
          </a:prstGeom>
          <a:solidFill>
            <a:schemeClr val="accent1"/>
          </a:solidFill>
          <a:ln>
            <a:solidFill>
              <a:schemeClr val="accent1">
                <a:alpha val="20000"/>
              </a:schemeClr>
            </a:solidFill>
          </a:ln>
        </p:spPr>
      </p:pic>
      <p:sp>
        <p:nvSpPr>
          <p:cNvPr id="29" name="矩形: 圆角 25"/>
          <p:cNvSpPr/>
          <p:nvPr>
            <p:custDataLst>
              <p:tags r:id="rId4"/>
            </p:custDataLst>
          </p:nvPr>
        </p:nvSpPr>
        <p:spPr>
          <a:xfrm>
            <a:off x="4569703" y="1671320"/>
            <a:ext cx="6991499" cy="1339445"/>
          </a:xfrm>
          <a:prstGeom prst="roundRect">
            <a:avLst>
              <a:gd name="adj" fmla="val 11535"/>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lIns="0" rIns="0" rtlCol="0" anchor="ctr">
            <a:noAutofit/>
          </a:bodyPr>
          <a:p>
            <a:pPr algn="ctr"/>
            <a:endParaRPr lang="zh-CN" altLang="en-US">
              <a:solidFill>
                <a:srgbClr val="FFFFFF"/>
              </a:solidFill>
            </a:endParaRPr>
          </a:p>
        </p:txBody>
      </p:sp>
      <p:sp>
        <p:nvSpPr>
          <p:cNvPr id="31" name="椭圆 30"/>
          <p:cNvSpPr/>
          <p:nvPr>
            <p:custDataLst>
              <p:tags r:id="rId5"/>
            </p:custDataLst>
          </p:nvPr>
        </p:nvSpPr>
        <p:spPr>
          <a:xfrm>
            <a:off x="4917883" y="2015060"/>
            <a:ext cx="643720" cy="643720"/>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lvl="0" algn="ctr">
              <a:buClrTx/>
              <a:buSzTx/>
              <a:buFontTx/>
            </a:pPr>
            <a:r>
              <a:rPr lang="en-US" altLang="zh-CN" sz="2300" b="1" dirty="0">
                <a:solidFill>
                  <a:srgbClr val="FFFFFF"/>
                </a:solidFill>
                <a:latin typeface="+mn-ea"/>
                <a:cs typeface="+mn-ea"/>
                <a:sym typeface="+mn-ea"/>
              </a:rPr>
              <a:t>01</a:t>
            </a:r>
            <a:endParaRPr lang="en-US" altLang="zh-CN" sz="2300" b="1" dirty="0">
              <a:solidFill>
                <a:srgbClr val="FFFFFF"/>
              </a:solidFill>
              <a:latin typeface="+mn-ea"/>
              <a:cs typeface="+mn-ea"/>
              <a:sym typeface="+mn-ea"/>
            </a:endParaRPr>
          </a:p>
        </p:txBody>
      </p:sp>
      <p:sp>
        <p:nvSpPr>
          <p:cNvPr id="32" name="矩形 31"/>
          <p:cNvSpPr/>
          <p:nvPr>
            <p:custDataLst>
              <p:tags r:id="rId6"/>
            </p:custDataLst>
          </p:nvPr>
        </p:nvSpPr>
        <p:spPr>
          <a:xfrm>
            <a:off x="5786746" y="2232593"/>
            <a:ext cx="5402811" cy="592349"/>
          </a:xfrm>
          <a:prstGeom prst="rect">
            <a:avLst/>
          </a:prstGeom>
          <a:noFill/>
        </p:spPr>
        <p:txBody>
          <a:bodyPr wrap="square" lIns="0" tIns="0" rIns="0" bIns="0" rtlCol="0" anchor="t">
            <a:noAutofit/>
          </a:bodyPr>
          <a:p>
            <a:pPr indent="0" fontAlgn="auto">
              <a:lnSpc>
                <a:spcPct val="130000"/>
              </a:lnSpc>
              <a:spcBef>
                <a:spcPct val="0"/>
              </a:spcBef>
              <a:spcAft>
                <a:spcPct val="0"/>
              </a:spcAft>
            </a:pPr>
            <a:r>
              <a:rPr lang="zh-CN" altLang="en-US" sz="1600" dirty="0">
                <a:solidFill>
                  <a:srgbClr val="262626"/>
                </a:solidFill>
                <a:latin typeface="+mn-ea"/>
                <a:cs typeface="+mn-ea"/>
                <a:sym typeface="+mn-ea"/>
              </a:rPr>
              <a:t>房间编号用于标识每个房间或区域，便于在端口对应表中进行记录和管理。</a:t>
            </a:r>
            <a:endParaRPr lang="zh-CN" altLang="en-US" sz="1600" dirty="0">
              <a:solidFill>
                <a:srgbClr val="262626"/>
              </a:solidFill>
              <a:latin typeface="+mn-ea"/>
              <a:cs typeface="+mn-ea"/>
              <a:sym typeface="+mn-ea"/>
            </a:endParaRPr>
          </a:p>
        </p:txBody>
      </p:sp>
      <p:sp>
        <p:nvSpPr>
          <p:cNvPr id="33" name="矩形 32"/>
          <p:cNvSpPr/>
          <p:nvPr>
            <p:custDataLst>
              <p:tags r:id="rId7"/>
            </p:custDataLst>
          </p:nvPr>
        </p:nvSpPr>
        <p:spPr>
          <a:xfrm>
            <a:off x="5786746" y="1849532"/>
            <a:ext cx="5402811" cy="326617"/>
          </a:xfrm>
          <a:prstGeom prst="rect">
            <a:avLst/>
          </a:prstGeom>
          <a:noFill/>
        </p:spPr>
        <p:txBody>
          <a:bodyPr wrap="square" lIns="0" tIns="0" rIns="0" bIns="0" rtlCol="0" anchor="b">
            <a:noAutofit/>
          </a:bodyPr>
          <a:p>
            <a:pPr>
              <a:spcBef>
                <a:spcPct val="0"/>
              </a:spcBef>
              <a:spcAft>
                <a:spcPct val="0"/>
              </a:spcAft>
            </a:pPr>
            <a:r>
              <a:rPr lang="zh-CN" altLang="en-US" b="1" dirty="0">
                <a:solidFill>
                  <a:srgbClr val="262626"/>
                </a:solidFill>
                <a:latin typeface="+mn-ea"/>
                <a:cs typeface="+mn-ea"/>
              </a:rPr>
              <a:t>房间编号的定义</a:t>
            </a:r>
            <a:endParaRPr lang="zh-CN" altLang="en-US" b="1" dirty="0">
              <a:solidFill>
                <a:srgbClr val="262626"/>
              </a:solidFill>
              <a:latin typeface="+mn-ea"/>
              <a:cs typeface="+mn-ea"/>
            </a:endParaRPr>
          </a:p>
        </p:txBody>
      </p:sp>
      <p:sp>
        <p:nvSpPr>
          <p:cNvPr id="8" name="矩形: 圆角 25"/>
          <p:cNvSpPr/>
          <p:nvPr>
            <p:custDataLst>
              <p:tags r:id="rId8"/>
            </p:custDataLst>
          </p:nvPr>
        </p:nvSpPr>
        <p:spPr>
          <a:xfrm>
            <a:off x="4569703" y="3287280"/>
            <a:ext cx="6991499" cy="1339445"/>
          </a:xfrm>
          <a:prstGeom prst="roundRect">
            <a:avLst>
              <a:gd name="adj" fmla="val 11535"/>
            </a:avLst>
          </a:prstGeom>
          <a:solidFill>
            <a:srgbClr val="FFFFFF"/>
          </a:solidFill>
          <a:ln w="3175" cap="flat" cmpd="sng" algn="ctr">
            <a:solidFill>
              <a:schemeClr val="accent2">
                <a:alpha val="20000"/>
              </a:schemeClr>
            </a:solidFill>
            <a:prstDash val="solid"/>
            <a:round/>
            <a:headEnd type="none" w="med" len="med"/>
            <a:tailEnd type="none" w="med" len="med"/>
          </a:ln>
          <a:effectLst>
            <a:outerShdw blurRad="508000" dist="76200" dir="5399999" algn="bl" rotWithShape="0">
              <a:schemeClr val="accent2">
                <a:alpha val="20000"/>
              </a:schemeClr>
            </a:outerShdw>
          </a:effectLst>
        </p:spPr>
        <p:txBody>
          <a:bodyPr lIns="0" rIns="0" rtlCol="0" anchor="ctr">
            <a:noAutofit/>
          </a:bodyPr>
          <a:p>
            <a:pPr algn="ctr"/>
            <a:endParaRPr lang="zh-CN" altLang="en-US">
              <a:solidFill>
                <a:srgbClr val="FFFFFF"/>
              </a:solidFill>
            </a:endParaRPr>
          </a:p>
        </p:txBody>
      </p:sp>
      <p:sp>
        <p:nvSpPr>
          <p:cNvPr id="9" name="椭圆 8"/>
          <p:cNvSpPr/>
          <p:nvPr>
            <p:custDataLst>
              <p:tags r:id="rId9"/>
            </p:custDataLst>
          </p:nvPr>
        </p:nvSpPr>
        <p:spPr>
          <a:xfrm>
            <a:off x="4917883" y="3631020"/>
            <a:ext cx="643720" cy="643720"/>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lvl="0" algn="ctr">
              <a:buClrTx/>
              <a:buSzTx/>
              <a:buFontTx/>
            </a:pPr>
            <a:r>
              <a:rPr lang="en-US" altLang="zh-CN" sz="2300" b="1" dirty="0">
                <a:solidFill>
                  <a:srgbClr val="FFFFFF"/>
                </a:solidFill>
                <a:latin typeface="+mn-ea"/>
                <a:cs typeface="+mn-ea"/>
                <a:sym typeface="+mn-ea"/>
              </a:rPr>
              <a:t>02</a:t>
            </a:r>
            <a:endParaRPr lang="en-US" altLang="zh-CN" sz="2300" b="1" dirty="0">
              <a:solidFill>
                <a:srgbClr val="FFFFFF"/>
              </a:solidFill>
              <a:latin typeface="+mn-ea"/>
              <a:cs typeface="+mn-ea"/>
              <a:sym typeface="+mn-ea"/>
            </a:endParaRPr>
          </a:p>
        </p:txBody>
      </p:sp>
      <p:sp>
        <p:nvSpPr>
          <p:cNvPr id="10" name="矩形 9"/>
          <p:cNvSpPr/>
          <p:nvPr>
            <p:custDataLst>
              <p:tags r:id="rId10"/>
            </p:custDataLst>
          </p:nvPr>
        </p:nvSpPr>
        <p:spPr>
          <a:xfrm>
            <a:off x="5786746" y="3848553"/>
            <a:ext cx="5402811" cy="592349"/>
          </a:xfrm>
          <a:prstGeom prst="rect">
            <a:avLst/>
          </a:prstGeom>
          <a:noFill/>
        </p:spPr>
        <p:txBody>
          <a:bodyPr wrap="square" lIns="0" tIns="0" rIns="0" bIns="0" rtlCol="0" anchor="t">
            <a:noAutofit/>
          </a:bodyPr>
          <a:p>
            <a:pPr indent="0" fontAlgn="auto">
              <a:lnSpc>
                <a:spcPct val="130000"/>
              </a:lnSpc>
              <a:spcBef>
                <a:spcPct val="0"/>
              </a:spcBef>
              <a:spcAft>
                <a:spcPct val="0"/>
              </a:spcAft>
            </a:pPr>
            <a:r>
              <a:rPr lang="zh-CN" altLang="en-US" sz="1600" dirty="0">
                <a:solidFill>
                  <a:srgbClr val="262626"/>
                </a:solidFill>
                <a:latin typeface="+mn-ea"/>
                <a:cs typeface="+mn-ea"/>
                <a:sym typeface="+mn-ea"/>
              </a:rPr>
              <a:t>房间编号一般为两位或三位数字，第一位表示楼层号，第二位或后两位表示房间顺序号。</a:t>
            </a:r>
            <a:endParaRPr lang="zh-CN" altLang="en-US" sz="1600" dirty="0">
              <a:solidFill>
                <a:srgbClr val="262626"/>
              </a:solidFill>
              <a:latin typeface="+mn-ea"/>
              <a:cs typeface="+mn-ea"/>
              <a:sym typeface="+mn-ea"/>
            </a:endParaRPr>
          </a:p>
        </p:txBody>
      </p:sp>
      <p:sp>
        <p:nvSpPr>
          <p:cNvPr id="11" name="矩形 10"/>
          <p:cNvSpPr/>
          <p:nvPr>
            <p:custDataLst>
              <p:tags r:id="rId11"/>
            </p:custDataLst>
          </p:nvPr>
        </p:nvSpPr>
        <p:spPr>
          <a:xfrm>
            <a:off x="5786746" y="3465492"/>
            <a:ext cx="5402811" cy="326617"/>
          </a:xfrm>
          <a:prstGeom prst="rect">
            <a:avLst/>
          </a:prstGeom>
          <a:noFill/>
        </p:spPr>
        <p:txBody>
          <a:bodyPr wrap="square" lIns="0" tIns="0" rIns="0" bIns="0" rtlCol="0" anchor="b">
            <a:noAutofit/>
          </a:bodyPr>
          <a:p>
            <a:pPr>
              <a:spcBef>
                <a:spcPct val="0"/>
              </a:spcBef>
              <a:spcAft>
                <a:spcPct val="0"/>
              </a:spcAft>
            </a:pPr>
            <a:r>
              <a:rPr lang="zh-CN" altLang="en-US" b="1" dirty="0">
                <a:solidFill>
                  <a:srgbClr val="262626"/>
                </a:solidFill>
                <a:latin typeface="+mn-ea"/>
                <a:cs typeface="+mn-ea"/>
              </a:rPr>
              <a:t>房间编号的数字规则</a:t>
            </a:r>
            <a:endParaRPr lang="zh-CN" altLang="en-US" b="1" dirty="0">
              <a:solidFill>
                <a:srgbClr val="262626"/>
              </a:solidFill>
              <a:latin typeface="+mn-ea"/>
              <a:cs typeface="+mn-ea"/>
            </a:endParaRPr>
          </a:p>
        </p:txBody>
      </p:sp>
      <p:sp>
        <p:nvSpPr>
          <p:cNvPr id="13" name="矩形: 圆角 25"/>
          <p:cNvSpPr/>
          <p:nvPr>
            <p:custDataLst>
              <p:tags r:id="rId12"/>
            </p:custDataLst>
          </p:nvPr>
        </p:nvSpPr>
        <p:spPr>
          <a:xfrm>
            <a:off x="4569703" y="4903240"/>
            <a:ext cx="6991499" cy="1339445"/>
          </a:xfrm>
          <a:prstGeom prst="roundRect">
            <a:avLst>
              <a:gd name="adj" fmla="val 11535"/>
            </a:avLst>
          </a:prstGeom>
          <a:solidFill>
            <a:srgbClr val="FFFFFF"/>
          </a:solidFill>
          <a:ln w="3175" cap="flat" cmpd="sng" algn="ctr">
            <a:solidFill>
              <a:schemeClr val="accent3">
                <a:alpha val="20000"/>
              </a:schemeClr>
            </a:solidFill>
            <a:prstDash val="solid"/>
            <a:round/>
            <a:headEnd type="none" w="med" len="med"/>
            <a:tailEnd type="none" w="med" len="med"/>
          </a:ln>
          <a:effectLst>
            <a:outerShdw blurRad="508000" dist="76200" dir="5399999" algn="bl" rotWithShape="0">
              <a:schemeClr val="accent3">
                <a:alpha val="20000"/>
              </a:schemeClr>
            </a:outerShdw>
          </a:effectLst>
        </p:spPr>
        <p:txBody>
          <a:bodyPr lIns="0" rIns="0" rtlCol="0" anchor="ctr">
            <a:noAutofit/>
          </a:bodyPr>
          <a:p>
            <a:pPr algn="ctr"/>
            <a:endParaRPr lang="zh-CN" altLang="en-US">
              <a:solidFill>
                <a:srgbClr val="FFFFFF"/>
              </a:solidFill>
            </a:endParaRPr>
          </a:p>
        </p:txBody>
      </p:sp>
      <p:sp>
        <p:nvSpPr>
          <p:cNvPr id="12" name="椭圆 5"/>
          <p:cNvSpPr/>
          <p:nvPr>
            <p:custDataLst>
              <p:tags r:id="rId13"/>
            </p:custDataLst>
          </p:nvPr>
        </p:nvSpPr>
        <p:spPr>
          <a:xfrm>
            <a:off x="4917883" y="5246980"/>
            <a:ext cx="643720" cy="643720"/>
          </a:xfrm>
          <a:prstGeom prst="ellipse">
            <a:avLst/>
          </a:prstGeom>
          <a:gradFill>
            <a:gsLst>
              <a:gs pos="0">
                <a:schemeClr val="accent3">
                  <a:alpha val="100000"/>
                </a:schemeClr>
              </a:gs>
              <a:gs pos="100000">
                <a:schemeClr val="accent3">
                  <a:lumMod val="75000"/>
                  <a:alpha val="100000"/>
                </a:schemeClr>
              </a:gs>
            </a:gsLst>
            <a:lin ang="7686814" scaled="0"/>
          </a:gradFill>
          <a:ln w="25400">
            <a:noFill/>
          </a:ln>
          <a:effectLst>
            <a:outerShdw blurRad="254000" dist="76200" dir="5399998" algn="ctr" rotWithShape="0">
              <a:schemeClr val="accent3">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lvl="0" algn="ctr">
              <a:buClrTx/>
              <a:buSzTx/>
              <a:buFontTx/>
            </a:pPr>
            <a:r>
              <a:rPr lang="en-US" altLang="zh-CN" sz="2300" b="1" dirty="0">
                <a:solidFill>
                  <a:srgbClr val="FFFFFF"/>
                </a:solidFill>
                <a:latin typeface="+mn-ea"/>
                <a:cs typeface="+mn-ea"/>
                <a:sym typeface="+mn-ea"/>
              </a:rPr>
              <a:t>03</a:t>
            </a:r>
            <a:endParaRPr lang="en-US" altLang="zh-CN" sz="2300" b="1" dirty="0">
              <a:solidFill>
                <a:srgbClr val="FFFFFF"/>
              </a:solidFill>
              <a:latin typeface="+mn-ea"/>
              <a:cs typeface="+mn-ea"/>
              <a:sym typeface="+mn-ea"/>
            </a:endParaRPr>
          </a:p>
        </p:txBody>
      </p:sp>
      <p:sp>
        <p:nvSpPr>
          <p:cNvPr id="14" name="矩形 11"/>
          <p:cNvSpPr/>
          <p:nvPr>
            <p:custDataLst>
              <p:tags r:id="rId14"/>
            </p:custDataLst>
          </p:nvPr>
        </p:nvSpPr>
        <p:spPr>
          <a:xfrm>
            <a:off x="5786746" y="5464513"/>
            <a:ext cx="5402811" cy="592349"/>
          </a:xfrm>
          <a:prstGeom prst="rect">
            <a:avLst/>
          </a:prstGeom>
          <a:noFill/>
        </p:spPr>
        <p:txBody>
          <a:bodyPr wrap="square" lIns="0" tIns="0" rIns="0" bIns="0" rtlCol="0" anchor="t">
            <a:noAutofit/>
          </a:bodyPr>
          <a:p>
            <a:pPr indent="0" fontAlgn="auto">
              <a:lnSpc>
                <a:spcPct val="130000"/>
              </a:lnSpc>
              <a:spcBef>
                <a:spcPct val="0"/>
              </a:spcBef>
              <a:spcAft>
                <a:spcPct val="0"/>
              </a:spcAft>
            </a:pPr>
            <a:r>
              <a:rPr lang="zh-CN" altLang="en-US" sz="1600" dirty="0">
                <a:solidFill>
                  <a:srgbClr val="262626"/>
                </a:solidFill>
                <a:latin typeface="+mn-ea"/>
                <a:cs typeface="+mn-ea"/>
                <a:sym typeface="+mn-ea"/>
              </a:rPr>
              <a:t>房间编号与楼层和房间在楼层中的顺序紧密相关，如一层的房间编号为“</a:t>
            </a:r>
            <a:r>
              <a:rPr lang="en-US" altLang="zh-CN" sz="1600" dirty="0">
                <a:solidFill>
                  <a:srgbClr val="262626"/>
                </a:solidFill>
                <a:latin typeface="+mn-ea"/>
                <a:cs typeface="+mn-ea"/>
                <a:sym typeface="+mn-ea"/>
              </a:rPr>
              <a:t>11</a:t>
            </a:r>
            <a:r>
              <a:rPr lang="zh-CN" altLang="en-US" sz="1600" dirty="0">
                <a:solidFill>
                  <a:srgbClr val="262626"/>
                </a:solidFill>
                <a:latin typeface="+mn-ea"/>
                <a:cs typeface="+mn-ea"/>
                <a:sym typeface="+mn-ea"/>
              </a:rPr>
              <a:t>”至“</a:t>
            </a:r>
            <a:r>
              <a:rPr lang="en-US" altLang="zh-CN" sz="1600" dirty="0">
                <a:solidFill>
                  <a:srgbClr val="262626"/>
                </a:solidFill>
                <a:latin typeface="+mn-ea"/>
                <a:cs typeface="+mn-ea"/>
                <a:sym typeface="+mn-ea"/>
              </a:rPr>
              <a:t>17</a:t>
            </a:r>
            <a:r>
              <a:rPr lang="zh-CN" altLang="en-US" sz="1600" dirty="0">
                <a:solidFill>
                  <a:srgbClr val="262626"/>
                </a:solidFill>
                <a:latin typeface="+mn-ea"/>
                <a:cs typeface="+mn-ea"/>
                <a:sym typeface="+mn-ea"/>
              </a:rPr>
              <a:t>”。</a:t>
            </a:r>
            <a:endParaRPr lang="zh-CN" altLang="en-US" sz="1600" dirty="0">
              <a:solidFill>
                <a:srgbClr val="262626"/>
              </a:solidFill>
              <a:latin typeface="+mn-ea"/>
              <a:cs typeface="+mn-ea"/>
              <a:sym typeface="+mn-ea"/>
            </a:endParaRPr>
          </a:p>
        </p:txBody>
      </p:sp>
      <p:sp>
        <p:nvSpPr>
          <p:cNvPr id="17" name="矩形 16"/>
          <p:cNvSpPr/>
          <p:nvPr>
            <p:custDataLst>
              <p:tags r:id="rId15"/>
            </p:custDataLst>
          </p:nvPr>
        </p:nvSpPr>
        <p:spPr>
          <a:xfrm>
            <a:off x="5786746" y="5081452"/>
            <a:ext cx="5402811" cy="326617"/>
          </a:xfrm>
          <a:prstGeom prst="rect">
            <a:avLst/>
          </a:prstGeom>
          <a:noFill/>
        </p:spPr>
        <p:txBody>
          <a:bodyPr wrap="square" lIns="0" tIns="0" rIns="0" bIns="0" rtlCol="0" anchor="b">
            <a:noAutofit/>
          </a:bodyPr>
          <a:p>
            <a:pPr>
              <a:spcBef>
                <a:spcPct val="0"/>
              </a:spcBef>
              <a:spcAft>
                <a:spcPct val="0"/>
              </a:spcAft>
            </a:pPr>
            <a:r>
              <a:rPr lang="zh-CN" altLang="en-US" b="1" dirty="0">
                <a:solidFill>
                  <a:srgbClr val="262626"/>
                </a:solidFill>
                <a:latin typeface="+mn-ea"/>
                <a:cs typeface="+mn-ea"/>
              </a:rPr>
              <a:t>房间编号与楼层和房间顺序的关系</a:t>
            </a:r>
            <a:endParaRPr lang="zh-CN" altLang="en-US" b="1" dirty="0">
              <a:solidFill>
                <a:srgbClr val="262626"/>
              </a:solidFill>
              <a:latin typeface="+mn-ea"/>
              <a:cs typeface="+mn-ea"/>
            </a:endParaRPr>
          </a:p>
        </p:txBody>
      </p:sp>
    </p:spTree>
    <p:custDataLst>
      <p:tags r:id="rId16"/>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custDataLst>
              <p:tags r:id="rId1"/>
            </p:custDataLst>
          </p:nvPr>
        </p:nvSpPr>
        <p:spPr>
          <a:xfrm>
            <a:off x="1724025" y="790575"/>
            <a:ext cx="6969125" cy="465455"/>
          </a:xfrm>
        </p:spPr>
        <p:txBody>
          <a:bodyPr lIns="0" tIns="0" rIns="0" bIns="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dirty="0">
                <a:solidFill>
                  <a:schemeClr val="tx1"/>
                </a:solidFill>
              </a:rPr>
              <a:t>4.</a:t>
            </a:r>
            <a:r>
              <a:rPr lang="zh-CN" altLang="en-US" sz="3200" dirty="0">
                <a:solidFill>
                  <a:schemeClr val="tx1"/>
                </a:solidFill>
              </a:rPr>
              <a:t>信息点编号原则</a:t>
            </a:r>
            <a:endParaRPr lang="zh-CN" altLang="en-US" sz="3200" dirty="0">
              <a:solidFill>
                <a:schemeClr val="tx1"/>
              </a:solidFill>
            </a:endParaRPr>
          </a:p>
        </p:txBody>
      </p:sp>
      <p:sp>
        <p:nvSpPr>
          <p:cNvPr id="2" name="矩形 15"/>
          <p:cNvSpPr/>
          <p:nvPr>
            <p:custDataLst>
              <p:tags r:id="rId2"/>
            </p:custDataLst>
          </p:nvPr>
        </p:nvSpPr>
        <p:spPr>
          <a:xfrm>
            <a:off x="1388145" y="5077647"/>
            <a:ext cx="10107813" cy="827447"/>
          </a:xfrm>
          <a:prstGeom prst="rect">
            <a:avLst/>
          </a:prstGeom>
          <a:noFill/>
        </p:spPr>
        <p:txBody>
          <a:bodyPr wrap="square" lIns="0" tIns="0" rIns="0" bIns="431800" rtlCol="0" anchor="t" anchorCtr="0">
            <a:noAutofit/>
          </a:bodyPr>
          <a:p>
            <a:pPr indent="0" fontAlgn="auto">
              <a:lnSpc>
                <a:spcPct val="130000"/>
              </a:lnSpc>
              <a:spcBef>
                <a:spcPct val="0"/>
              </a:spcBef>
              <a:spcAft>
                <a:spcPct val="0"/>
              </a:spcAft>
            </a:pPr>
            <a:r>
              <a:rPr lang="zh-CN" altLang="en-US" sz="2000">
                <a:ln>
                  <a:noFill/>
                  <a:prstDash val="sysDot"/>
                </a:ln>
                <a:solidFill>
                  <a:schemeClr val="tx1">
                    <a:lumMod val="85000"/>
                    <a:lumOff val="15000"/>
                  </a:schemeClr>
                </a:solidFill>
                <a:latin typeface="+mn-ea"/>
                <a:cs typeface="+mn-ea"/>
              </a:rPr>
              <a:t>对于双口面板，使用“</a:t>
            </a:r>
            <a:r>
              <a:rPr lang="en-US" altLang="zh-CN" sz="2000">
                <a:ln>
                  <a:noFill/>
                  <a:prstDash val="sysDot"/>
                </a:ln>
                <a:solidFill>
                  <a:schemeClr val="tx1">
                    <a:lumMod val="85000"/>
                    <a:lumOff val="15000"/>
                  </a:schemeClr>
                </a:solidFill>
                <a:latin typeface="+mn-ea"/>
                <a:cs typeface="+mn-ea"/>
              </a:rPr>
              <a:t>Z</a:t>
            </a:r>
            <a:r>
              <a:rPr lang="zh-CN" altLang="en-US" sz="2000">
                <a:ln>
                  <a:noFill/>
                  <a:prstDash val="sysDot"/>
                </a:ln>
                <a:solidFill>
                  <a:schemeClr val="tx1">
                    <a:lumMod val="85000"/>
                    <a:lumOff val="15000"/>
                  </a:schemeClr>
                </a:solidFill>
                <a:latin typeface="+mn-ea"/>
                <a:cs typeface="+mn-ea"/>
              </a:rPr>
              <a:t>”和“</a:t>
            </a:r>
            <a:r>
              <a:rPr lang="en-US" altLang="zh-CN" sz="2000">
                <a:ln>
                  <a:noFill/>
                  <a:prstDash val="sysDot"/>
                </a:ln>
                <a:solidFill>
                  <a:schemeClr val="tx1">
                    <a:lumMod val="85000"/>
                    <a:lumOff val="15000"/>
                  </a:schemeClr>
                </a:solidFill>
                <a:latin typeface="+mn-ea"/>
                <a:cs typeface="+mn-ea"/>
              </a:rPr>
              <a:t>Y</a:t>
            </a:r>
            <a:r>
              <a:rPr lang="zh-CN" altLang="en-US" sz="2000">
                <a:ln>
                  <a:noFill/>
                  <a:prstDash val="sysDot"/>
                </a:ln>
                <a:solidFill>
                  <a:schemeClr val="tx1">
                    <a:lumMod val="85000"/>
                    <a:lumOff val="15000"/>
                  </a:schemeClr>
                </a:solidFill>
                <a:latin typeface="+mn-ea"/>
                <a:cs typeface="+mn-ea"/>
              </a:rPr>
              <a:t>”标记区分左右两个信息模块，确保每个信息点的独立性。</a:t>
            </a:r>
            <a:endParaRPr lang="zh-CN" altLang="en-US" sz="2000">
              <a:ln>
                <a:noFill/>
                <a:prstDash val="sysDot"/>
              </a:ln>
              <a:solidFill>
                <a:schemeClr val="tx1">
                  <a:lumMod val="85000"/>
                  <a:lumOff val="15000"/>
                </a:schemeClr>
              </a:solidFill>
              <a:latin typeface="+mn-ea"/>
              <a:cs typeface="+mn-ea"/>
            </a:endParaRPr>
          </a:p>
        </p:txBody>
      </p:sp>
      <p:sp>
        <p:nvSpPr>
          <p:cNvPr id="3" name="矩形 16"/>
          <p:cNvSpPr/>
          <p:nvPr>
            <p:custDataLst>
              <p:tags r:id="rId3"/>
            </p:custDataLst>
          </p:nvPr>
        </p:nvSpPr>
        <p:spPr>
          <a:xfrm>
            <a:off x="1388145" y="4639475"/>
            <a:ext cx="10107813" cy="426742"/>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3"/>
                </a:solidFill>
                <a:latin typeface="+mn-ea"/>
                <a:cs typeface="+mn-ea"/>
              </a:rPr>
              <a:t>特殊情况下的信息点标记方法</a:t>
            </a:r>
            <a:endParaRPr lang="zh-CN" altLang="en-US" sz="2400" b="1">
              <a:solidFill>
                <a:schemeClr val="accent3"/>
              </a:solidFill>
              <a:latin typeface="+mn-ea"/>
              <a:cs typeface="+mn-ea"/>
            </a:endParaRPr>
          </a:p>
        </p:txBody>
      </p:sp>
      <p:sp>
        <p:nvSpPr>
          <p:cNvPr id="4" name="矩形 13"/>
          <p:cNvSpPr/>
          <p:nvPr>
            <p:custDataLst>
              <p:tags r:id="rId4"/>
            </p:custDataLst>
          </p:nvPr>
        </p:nvSpPr>
        <p:spPr>
          <a:xfrm>
            <a:off x="695325" y="4631854"/>
            <a:ext cx="464844" cy="465479"/>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13" name="矩形 12"/>
          <p:cNvSpPr/>
          <p:nvPr>
            <p:custDataLst>
              <p:tags r:id="rId5"/>
            </p:custDataLst>
          </p:nvPr>
        </p:nvSpPr>
        <p:spPr>
          <a:xfrm>
            <a:off x="1388145" y="3559284"/>
            <a:ext cx="10107813" cy="827447"/>
          </a:xfrm>
          <a:prstGeom prst="rect">
            <a:avLst/>
          </a:prstGeom>
          <a:noFill/>
        </p:spPr>
        <p:txBody>
          <a:bodyPr wrap="square" lIns="0" tIns="0" rIns="0" bIns="431800" rtlCol="0" anchor="t" anchorCtr="0">
            <a:noAutofit/>
          </a:bodyPr>
          <a:p>
            <a:pPr indent="0" fontAlgn="auto">
              <a:lnSpc>
                <a:spcPct val="130000"/>
              </a:lnSpc>
              <a:spcBef>
                <a:spcPct val="0"/>
              </a:spcBef>
              <a:spcAft>
                <a:spcPct val="0"/>
              </a:spcAft>
            </a:pPr>
            <a:r>
              <a:rPr lang="zh-CN" altLang="en-US" sz="2000">
                <a:ln>
                  <a:noFill/>
                  <a:prstDash val="sysDot"/>
                </a:ln>
                <a:solidFill>
                  <a:schemeClr val="tx1">
                    <a:lumMod val="85000"/>
                    <a:lumOff val="15000"/>
                  </a:schemeClr>
                </a:solidFill>
                <a:latin typeface="+mn-ea"/>
                <a:cs typeface="+mn-ea"/>
              </a:rPr>
              <a:t>各编号之间用“</a:t>
            </a:r>
            <a:r>
              <a:rPr lang="en-US" altLang="zh-CN" sz="2000">
                <a:ln>
                  <a:noFill/>
                  <a:prstDash val="sysDot"/>
                </a:ln>
                <a:solidFill>
                  <a:schemeClr val="tx1">
                    <a:lumMod val="85000"/>
                    <a:lumOff val="15000"/>
                  </a:schemeClr>
                </a:solidFill>
                <a:latin typeface="+mn-ea"/>
                <a:cs typeface="+mn-ea"/>
              </a:rPr>
              <a:t>-</a:t>
            </a:r>
            <a:r>
              <a:rPr lang="zh-CN" altLang="en-US" sz="2000">
                <a:ln>
                  <a:noFill/>
                  <a:prstDash val="sysDot"/>
                </a:ln>
                <a:solidFill>
                  <a:schemeClr val="tx1">
                    <a:lumMod val="85000"/>
                    <a:lumOff val="15000"/>
                  </a:schemeClr>
                </a:solidFill>
                <a:latin typeface="+mn-ea"/>
                <a:cs typeface="+mn-ea"/>
              </a:rPr>
              <a:t>”连接，形成完整的信息点编号，如“</a:t>
            </a:r>
            <a:r>
              <a:rPr lang="en-US" altLang="zh-CN" sz="2000">
                <a:ln>
                  <a:noFill/>
                  <a:prstDash val="sysDot"/>
                </a:ln>
                <a:solidFill>
                  <a:schemeClr val="tx1">
                    <a:lumMod val="85000"/>
                    <a:lumOff val="15000"/>
                  </a:schemeClr>
                </a:solidFill>
                <a:latin typeface="+mn-ea"/>
                <a:cs typeface="+mn-ea"/>
              </a:rPr>
              <a:t>FD1-1-1-11</a:t>
            </a:r>
            <a:r>
              <a:rPr lang="zh-CN" altLang="en-US" sz="2000">
                <a:ln>
                  <a:noFill/>
                  <a:prstDash val="sysDot"/>
                </a:ln>
                <a:solidFill>
                  <a:schemeClr val="tx1">
                    <a:lumMod val="85000"/>
                    <a:lumOff val="15000"/>
                  </a:schemeClr>
                </a:solidFill>
                <a:latin typeface="+mn-ea"/>
                <a:cs typeface="+mn-ea"/>
              </a:rPr>
              <a:t>”。</a:t>
            </a:r>
            <a:endParaRPr lang="zh-CN" altLang="en-US" sz="2000">
              <a:ln>
                <a:noFill/>
                <a:prstDash val="sysDot"/>
              </a:ln>
              <a:solidFill>
                <a:schemeClr val="tx1">
                  <a:lumMod val="85000"/>
                  <a:lumOff val="15000"/>
                </a:schemeClr>
              </a:solidFill>
              <a:latin typeface="+mn-ea"/>
              <a:cs typeface="+mn-ea"/>
            </a:endParaRPr>
          </a:p>
        </p:txBody>
      </p:sp>
      <p:sp>
        <p:nvSpPr>
          <p:cNvPr id="5" name="矩形 17"/>
          <p:cNvSpPr/>
          <p:nvPr>
            <p:custDataLst>
              <p:tags r:id="rId6"/>
            </p:custDataLst>
          </p:nvPr>
        </p:nvSpPr>
        <p:spPr>
          <a:xfrm>
            <a:off x="1388145" y="3121112"/>
            <a:ext cx="10107813" cy="426742"/>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2"/>
                </a:solidFill>
                <a:latin typeface="+mn-ea"/>
                <a:cs typeface="+mn-ea"/>
              </a:rPr>
              <a:t>信息点编号的连接方式</a:t>
            </a:r>
            <a:endParaRPr lang="zh-CN" altLang="en-US" sz="2400" b="1">
              <a:solidFill>
                <a:schemeClr val="accent2"/>
              </a:solidFill>
              <a:latin typeface="+mn-ea"/>
              <a:cs typeface="+mn-ea"/>
            </a:endParaRPr>
          </a:p>
        </p:txBody>
      </p:sp>
      <p:sp>
        <p:nvSpPr>
          <p:cNvPr id="7" name="矩形 18"/>
          <p:cNvSpPr/>
          <p:nvPr>
            <p:custDataLst>
              <p:tags r:id="rId7"/>
            </p:custDataLst>
          </p:nvPr>
        </p:nvSpPr>
        <p:spPr>
          <a:xfrm>
            <a:off x="695325" y="3113491"/>
            <a:ext cx="464844" cy="46547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8" name="矩形 20"/>
          <p:cNvSpPr/>
          <p:nvPr>
            <p:custDataLst>
              <p:tags r:id="rId8"/>
            </p:custDataLst>
          </p:nvPr>
        </p:nvSpPr>
        <p:spPr>
          <a:xfrm>
            <a:off x="1388145" y="2040921"/>
            <a:ext cx="10107813" cy="827447"/>
          </a:xfrm>
          <a:prstGeom prst="rect">
            <a:avLst/>
          </a:prstGeom>
          <a:noFill/>
        </p:spPr>
        <p:txBody>
          <a:bodyPr wrap="square" lIns="0" tIns="0" rIns="0" bIns="431800" rtlCol="0" anchor="t" anchorCtr="0">
            <a:noAutofit/>
          </a:bodyPr>
          <a:p>
            <a:pPr indent="0" fontAlgn="auto">
              <a:lnSpc>
                <a:spcPct val="130000"/>
              </a:lnSpc>
              <a:spcBef>
                <a:spcPct val="0"/>
              </a:spcBef>
              <a:spcAft>
                <a:spcPct val="0"/>
              </a:spcAft>
            </a:pPr>
            <a:r>
              <a:rPr lang="zh-CN" altLang="en-US" sz="2000">
                <a:ln>
                  <a:noFill/>
                  <a:prstDash val="sysDot"/>
                </a:ln>
                <a:solidFill>
                  <a:schemeClr val="tx1">
                    <a:lumMod val="85000"/>
                    <a:lumOff val="15000"/>
                  </a:schemeClr>
                </a:solidFill>
                <a:latin typeface="+mn-ea"/>
                <a:cs typeface="+mn-ea"/>
                <a:sym typeface="+mn-ea"/>
              </a:rPr>
              <a:t>信息点编号由机柜编号、配线架编号、配线架端口编号、插座底盒编号和房间编号组成。</a:t>
            </a:r>
            <a:endParaRPr lang="zh-CN" altLang="en-US" sz="2000">
              <a:ln>
                <a:noFill/>
                <a:prstDash val="sysDot"/>
              </a:ln>
              <a:solidFill>
                <a:schemeClr val="tx1">
                  <a:lumMod val="85000"/>
                  <a:lumOff val="15000"/>
                </a:schemeClr>
              </a:solidFill>
              <a:latin typeface="+mn-ea"/>
              <a:cs typeface="+mn-ea"/>
              <a:sym typeface="+mn-ea"/>
            </a:endParaRPr>
          </a:p>
        </p:txBody>
      </p:sp>
      <p:sp>
        <p:nvSpPr>
          <p:cNvPr id="12" name="矩形 21"/>
          <p:cNvSpPr/>
          <p:nvPr>
            <p:custDataLst>
              <p:tags r:id="rId9"/>
            </p:custDataLst>
          </p:nvPr>
        </p:nvSpPr>
        <p:spPr>
          <a:xfrm>
            <a:off x="1388145" y="1602749"/>
            <a:ext cx="10107813" cy="426742"/>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信息点编号的组成</a:t>
            </a:r>
            <a:endParaRPr lang="zh-CN" altLang="en-US" sz="2400" b="1">
              <a:solidFill>
                <a:schemeClr val="accent1"/>
              </a:solidFill>
              <a:latin typeface="+mn-ea"/>
              <a:cs typeface="+mn-ea"/>
            </a:endParaRPr>
          </a:p>
        </p:txBody>
      </p:sp>
      <p:sp>
        <p:nvSpPr>
          <p:cNvPr id="23" name="矩形 22"/>
          <p:cNvSpPr/>
          <p:nvPr>
            <p:custDataLst>
              <p:tags r:id="rId10"/>
            </p:custDataLst>
          </p:nvPr>
        </p:nvSpPr>
        <p:spPr>
          <a:xfrm>
            <a:off x="695325" y="1595129"/>
            <a:ext cx="464844" cy="465479"/>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3860"/>
            <a:chOff x="946487" y="525937"/>
            <a:chExt cx="10580901" cy="3153860"/>
          </a:xfrm>
        </p:grpSpPr>
        <p:sp>
          <p:nvSpPr>
            <p:cNvPr id="17" name="文本框 16"/>
            <p:cNvSpPr txBox="1"/>
            <p:nvPr/>
          </p:nvSpPr>
          <p:spPr>
            <a:xfrm>
              <a:off x="946487" y="2849852"/>
              <a:ext cx="636871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编制端口对应表</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三</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4025" y="605155"/>
            <a:ext cx="5596255"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a:solidFill>
                  <a:schemeClr val="accent3"/>
                </a:solidFill>
              </a:rPr>
              <a:t>任务实施</a:t>
            </a:r>
            <a:endParaRPr lang="zh-CN" altLang="en-US" sz="3600">
              <a:solidFill>
                <a:schemeClr val="accent3"/>
              </a:solidFill>
            </a:endParaRPr>
          </a:p>
          <a:p>
            <a:r>
              <a:rPr lang="en-US" altLang="zh-CN" sz="3200">
                <a:solidFill>
                  <a:schemeClr val="accent3"/>
                </a:solidFill>
              </a:rPr>
              <a:t>1. </a:t>
            </a:r>
            <a:r>
              <a:rPr lang="zh-CN" altLang="en-US" sz="3200">
                <a:solidFill>
                  <a:schemeClr val="accent3"/>
                </a:solidFill>
              </a:rPr>
              <a:t>创建</a:t>
            </a:r>
            <a:r>
              <a:rPr lang="en-US" altLang="zh-CN" sz="3200">
                <a:solidFill>
                  <a:schemeClr val="accent3"/>
                </a:solidFill>
              </a:rPr>
              <a:t> Visio </a:t>
            </a:r>
            <a:r>
              <a:rPr lang="zh-CN" altLang="en-US" sz="3200">
                <a:solidFill>
                  <a:schemeClr val="accent3"/>
                </a:solidFill>
              </a:rPr>
              <a:t>绘图文件</a:t>
            </a:r>
            <a:endParaRPr lang="zh-CN" altLang="en-US" sz="3200">
              <a:solidFill>
                <a:schemeClr val="accent3"/>
              </a:solidFill>
            </a:endParaRPr>
          </a:p>
        </p:txBody>
      </p:sp>
      <p:sp>
        <p:nvSpPr>
          <p:cNvPr id="4" name="文本框 3"/>
          <p:cNvSpPr txBox="1"/>
          <p:nvPr/>
        </p:nvSpPr>
        <p:spPr>
          <a:xfrm>
            <a:off x="1075055" y="1589405"/>
            <a:ext cx="10031095" cy="922020"/>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首先打开程序，使用</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空白绘图</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模板创建一个</a:t>
            </a:r>
            <a:r>
              <a:rPr lang="en-US" altLang="zh-CN">
                <a:latin typeface="宋体" panose="02010600030101010101" pitchFamily="2" charset="-122"/>
                <a:ea typeface="宋体" panose="02010600030101010101" pitchFamily="2" charset="-122"/>
                <a:cs typeface="宋体" panose="02010600030101010101" pitchFamily="2" charset="-122"/>
              </a:rPr>
              <a:t> Visio </a:t>
            </a:r>
            <a:r>
              <a:rPr lang="zh-CN" altLang="en-US">
                <a:latin typeface="宋体" panose="02010600030101010101" pitchFamily="2" charset="-122"/>
                <a:ea typeface="宋体" panose="02010600030101010101" pitchFamily="2" charset="-122"/>
                <a:cs typeface="宋体" panose="02010600030101010101" pitchFamily="2" charset="-122"/>
              </a:rPr>
              <a:t>绘图文件，同时给该文件命名。例如，命名为</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超算科技江北分公司综合布线系统图</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。如图</a:t>
            </a:r>
            <a:r>
              <a:rPr lang="en-US" altLang="zh-CN">
                <a:latin typeface="宋体" panose="02010600030101010101" pitchFamily="2" charset="-122"/>
                <a:ea typeface="宋体" panose="02010600030101010101" pitchFamily="2" charset="-122"/>
                <a:cs typeface="宋体" panose="02010600030101010101" pitchFamily="2" charset="-122"/>
              </a:rPr>
              <a:t> 3 -11 </a:t>
            </a:r>
            <a:r>
              <a:rPr lang="zh-CN" altLang="en-US">
                <a:latin typeface="宋体" panose="02010600030101010101" pitchFamily="2" charset="-122"/>
                <a:ea typeface="宋体" panose="02010600030101010101" pitchFamily="2" charset="-122"/>
                <a:cs typeface="宋体" panose="02010600030101010101" pitchFamily="2" charset="-122"/>
              </a:rPr>
              <a:t>所示。</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a:stretch>
            <a:fillRect/>
          </a:stretch>
        </p:blipFill>
        <p:spPr>
          <a:xfrm>
            <a:off x="3562985" y="2511425"/>
            <a:ext cx="5187315" cy="358584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4025" y="792480"/>
            <a:ext cx="5596255" cy="53276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200">
                <a:solidFill>
                  <a:schemeClr val="accent3"/>
                </a:solidFill>
              </a:rPr>
              <a:t>2. </a:t>
            </a:r>
            <a:r>
              <a:rPr lang="zh-CN" altLang="en-US" sz="3200">
                <a:solidFill>
                  <a:schemeClr val="accent3"/>
                </a:solidFill>
              </a:rPr>
              <a:t>设置纸张方向为横向</a:t>
            </a:r>
            <a:endParaRPr lang="zh-CN" altLang="en-US" sz="3200">
              <a:solidFill>
                <a:schemeClr val="accent3"/>
              </a:solidFill>
            </a:endParaRPr>
          </a:p>
        </p:txBody>
      </p:sp>
      <p:sp>
        <p:nvSpPr>
          <p:cNvPr id="4" name="文本框 3"/>
          <p:cNvSpPr txBox="1"/>
          <p:nvPr/>
        </p:nvSpPr>
        <p:spPr>
          <a:xfrm>
            <a:off x="1075055" y="1589405"/>
            <a:ext cx="10031095" cy="506730"/>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选择</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设计</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菜单，点击</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纸张方向</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设置为</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横向</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。如图</a:t>
            </a:r>
            <a:r>
              <a:rPr lang="en-US" altLang="zh-CN">
                <a:latin typeface="宋体" panose="02010600030101010101" pitchFamily="2" charset="-122"/>
                <a:ea typeface="宋体" panose="02010600030101010101" pitchFamily="2" charset="-122"/>
                <a:cs typeface="宋体" panose="02010600030101010101" pitchFamily="2" charset="-122"/>
              </a:rPr>
              <a:t> 3- 12 </a:t>
            </a:r>
            <a:r>
              <a:rPr lang="zh-CN" altLang="en-US">
                <a:latin typeface="宋体" panose="02010600030101010101" pitchFamily="2" charset="-122"/>
                <a:ea typeface="宋体" panose="02010600030101010101" pitchFamily="2" charset="-122"/>
                <a:cs typeface="宋体" panose="02010600030101010101" pitchFamily="2" charset="-122"/>
              </a:rPr>
              <a:t>所示。</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2"/>
          <a:stretch>
            <a:fillRect/>
          </a:stretch>
        </p:blipFill>
        <p:spPr>
          <a:xfrm>
            <a:off x="2397125" y="2096135"/>
            <a:ext cx="6442075" cy="414147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4025" y="792480"/>
            <a:ext cx="5596255" cy="53276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200">
                <a:solidFill>
                  <a:schemeClr val="accent3"/>
                </a:solidFill>
              </a:rPr>
              <a:t>3. </a:t>
            </a:r>
            <a:r>
              <a:rPr lang="zh-CN" altLang="en-US" sz="3200">
                <a:solidFill>
                  <a:schemeClr val="accent3"/>
                </a:solidFill>
              </a:rPr>
              <a:t>绘制配线设备图形</a:t>
            </a:r>
            <a:endParaRPr lang="zh-CN" altLang="en-US" sz="3200">
              <a:solidFill>
                <a:schemeClr val="accent3"/>
              </a:solidFill>
            </a:endParaRPr>
          </a:p>
        </p:txBody>
      </p:sp>
      <p:sp>
        <p:nvSpPr>
          <p:cNvPr id="4" name="文本框 3"/>
          <p:cNvSpPr txBox="1"/>
          <p:nvPr/>
        </p:nvSpPr>
        <p:spPr>
          <a:xfrm>
            <a:off x="1577340" y="1325245"/>
            <a:ext cx="10031095" cy="922020"/>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在页面合适位置绘制建筑群配线设备图形（</a:t>
            </a:r>
            <a:r>
              <a:rPr lang="en-US" altLang="zh-CN">
                <a:latin typeface="宋体" panose="02010600030101010101" pitchFamily="2" charset="-122"/>
                <a:ea typeface="宋体" panose="02010600030101010101" pitchFamily="2" charset="-122"/>
                <a:cs typeface="宋体" panose="02010600030101010101" pitchFamily="2" charset="-122"/>
              </a:rPr>
              <a:t>CD</a:t>
            </a:r>
            <a:r>
              <a:rPr lang="zh-CN" altLang="en-US">
                <a:latin typeface="宋体" panose="02010600030101010101" pitchFamily="2" charset="-122"/>
                <a:ea typeface="宋体" panose="02010600030101010101" pitchFamily="2" charset="-122"/>
                <a:cs typeface="宋体" panose="02010600030101010101" pitchFamily="2" charset="-122"/>
              </a:rPr>
              <a:t>）、建筑物配线设备图形（</a:t>
            </a:r>
            <a:r>
              <a:rPr lang="en-US" altLang="zh-CN">
                <a:latin typeface="宋体" panose="02010600030101010101" pitchFamily="2" charset="-122"/>
                <a:ea typeface="宋体" panose="02010600030101010101" pitchFamily="2" charset="-122"/>
                <a:cs typeface="宋体" panose="02010600030101010101" pitchFamily="2" charset="-122"/>
              </a:rPr>
              <a:t>BD</a:t>
            </a:r>
            <a:r>
              <a:rPr lang="zh-CN" altLang="en-US">
                <a:latin typeface="宋体" panose="02010600030101010101" pitchFamily="2" charset="-122"/>
                <a:ea typeface="宋体" panose="02010600030101010101" pitchFamily="2" charset="-122"/>
                <a:cs typeface="宋体" panose="02010600030101010101" pitchFamily="2" charset="-122"/>
              </a:rPr>
              <a:t>）、楼层管理间配线设备图形（</a:t>
            </a:r>
            <a:r>
              <a:rPr lang="en-US" altLang="zh-CN">
                <a:latin typeface="宋体" panose="02010600030101010101" pitchFamily="2" charset="-122"/>
                <a:ea typeface="宋体" panose="02010600030101010101" pitchFamily="2" charset="-122"/>
                <a:cs typeface="宋体" panose="02010600030101010101" pitchFamily="2" charset="-122"/>
              </a:rPr>
              <a:t>FD</a:t>
            </a:r>
            <a:r>
              <a:rPr lang="zh-CN" altLang="en-US">
                <a:latin typeface="宋体" panose="02010600030101010101" pitchFamily="2" charset="-122"/>
                <a:ea typeface="宋体" panose="02010600030101010101" pitchFamily="2" charset="-122"/>
                <a:cs typeface="宋体" panose="02010600030101010101" pitchFamily="2" charset="-122"/>
              </a:rPr>
              <a:t>）和工作区网络插座图形（</a:t>
            </a:r>
            <a:r>
              <a:rPr lang="en-US" altLang="zh-CN">
                <a:latin typeface="宋体" panose="02010600030101010101" pitchFamily="2" charset="-122"/>
                <a:ea typeface="宋体" panose="02010600030101010101" pitchFamily="2" charset="-122"/>
                <a:cs typeface="宋体" panose="02010600030101010101" pitchFamily="2" charset="-122"/>
              </a:rPr>
              <a:t>TO</a:t>
            </a:r>
            <a:r>
              <a:rPr lang="zh-CN" altLang="en-US">
                <a:latin typeface="宋体" panose="02010600030101010101" pitchFamily="2" charset="-122"/>
                <a:ea typeface="宋体" panose="02010600030101010101" pitchFamily="2" charset="-122"/>
                <a:cs typeface="宋体" panose="02010600030101010101" pitchFamily="2" charset="-122"/>
              </a:rPr>
              <a:t>）等。如图</a:t>
            </a:r>
            <a:r>
              <a:rPr lang="en-US" altLang="zh-CN">
                <a:latin typeface="宋体" panose="02010600030101010101" pitchFamily="2" charset="-122"/>
                <a:ea typeface="宋体" panose="02010600030101010101" pitchFamily="2" charset="-122"/>
                <a:cs typeface="宋体" panose="02010600030101010101" pitchFamily="2" charset="-122"/>
              </a:rPr>
              <a:t> 3 -13 </a:t>
            </a:r>
            <a:r>
              <a:rPr lang="zh-CN" altLang="en-US">
                <a:latin typeface="宋体" panose="02010600030101010101" pitchFamily="2" charset="-122"/>
                <a:ea typeface="宋体" panose="02010600030101010101" pitchFamily="2" charset="-122"/>
                <a:cs typeface="宋体" panose="02010600030101010101" pitchFamily="2" charset="-122"/>
              </a:rPr>
              <a:t>所示。</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a:stretch>
            <a:fillRect/>
          </a:stretch>
        </p:blipFill>
        <p:spPr>
          <a:xfrm>
            <a:off x="2840355" y="2247265"/>
            <a:ext cx="6195695" cy="398335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4025" y="617220"/>
            <a:ext cx="5596255" cy="53276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200">
                <a:solidFill>
                  <a:schemeClr val="accent3"/>
                </a:solidFill>
              </a:rPr>
              <a:t>4. </a:t>
            </a:r>
            <a:r>
              <a:rPr lang="zh-CN" altLang="en-US" sz="3200">
                <a:solidFill>
                  <a:schemeClr val="accent3"/>
                </a:solidFill>
              </a:rPr>
              <a:t>设计网络连接关系</a:t>
            </a:r>
            <a:endParaRPr lang="zh-CN" altLang="en-US" sz="3200">
              <a:solidFill>
                <a:schemeClr val="accent3"/>
              </a:solidFill>
            </a:endParaRPr>
          </a:p>
        </p:txBody>
      </p:sp>
      <p:sp>
        <p:nvSpPr>
          <p:cNvPr id="4" name="文本框 3"/>
          <p:cNvSpPr txBox="1"/>
          <p:nvPr/>
        </p:nvSpPr>
        <p:spPr>
          <a:xfrm>
            <a:off x="1577340" y="1149985"/>
            <a:ext cx="10031095" cy="1337945"/>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用直线或折线把</a:t>
            </a:r>
            <a:r>
              <a:rPr lang="en-US" altLang="zh-CN">
                <a:latin typeface="宋体" panose="02010600030101010101" pitchFamily="2" charset="-122"/>
                <a:ea typeface="宋体" panose="02010600030101010101" pitchFamily="2" charset="-122"/>
                <a:cs typeface="宋体" panose="02010600030101010101" pitchFamily="2" charset="-122"/>
              </a:rPr>
              <a:t>“CD </a:t>
            </a:r>
            <a:r>
              <a:rPr lang="en-US"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 BD”“BD </a:t>
            </a:r>
            <a:r>
              <a:rPr lang="en-US"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 FD”“FD </a:t>
            </a:r>
            <a:r>
              <a:rPr lang="en-US"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 TO”</a:t>
            </a:r>
            <a:r>
              <a:rPr lang="zh-CN" altLang="en-US">
                <a:latin typeface="宋体" panose="02010600030101010101" pitchFamily="2" charset="-122"/>
                <a:ea typeface="宋体" panose="02010600030101010101" pitchFamily="2" charset="-122"/>
                <a:cs typeface="宋体" panose="02010600030101010101" pitchFamily="2" charset="-122"/>
              </a:rPr>
              <a:t>符号连接起来，这样就清楚地标示出了</a:t>
            </a:r>
            <a:r>
              <a:rPr lang="en-US" altLang="zh-CN">
                <a:latin typeface="宋体" panose="02010600030101010101" pitchFamily="2" charset="-122"/>
                <a:ea typeface="宋体" panose="02010600030101010101" pitchFamily="2" charset="-122"/>
                <a:cs typeface="宋体" panose="02010600030101010101" pitchFamily="2" charset="-122"/>
              </a:rPr>
              <a:t>“CD </a:t>
            </a:r>
            <a:r>
              <a:rPr lang="en-US"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 BD”“BD </a:t>
            </a:r>
            <a:r>
              <a:rPr lang="en-US"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 FD”“FD </a:t>
            </a:r>
            <a:r>
              <a:rPr lang="en-US"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 TO”</a:t>
            </a:r>
            <a:r>
              <a:rPr lang="zh-CN" altLang="en-US">
                <a:latin typeface="宋体" panose="02010600030101010101" pitchFamily="2" charset="-122"/>
                <a:ea typeface="宋体" panose="02010600030101010101" pitchFamily="2" charset="-122"/>
                <a:cs typeface="宋体" panose="02010600030101010101" pitchFamily="2" charset="-122"/>
              </a:rPr>
              <a:t>之间的连接关系。如图</a:t>
            </a:r>
            <a:r>
              <a:rPr lang="en-US" altLang="zh-CN">
                <a:latin typeface="宋体" panose="02010600030101010101" pitchFamily="2" charset="-122"/>
                <a:ea typeface="宋体" panose="02010600030101010101" pitchFamily="2" charset="-122"/>
                <a:cs typeface="宋体" panose="02010600030101010101" pitchFamily="2" charset="-122"/>
              </a:rPr>
              <a:t> 3- 14 </a:t>
            </a:r>
            <a:r>
              <a:rPr lang="zh-CN" altLang="en-US">
                <a:latin typeface="宋体" panose="02010600030101010101" pitchFamily="2" charset="-122"/>
                <a:ea typeface="宋体" panose="02010600030101010101" pitchFamily="2" charset="-122"/>
                <a:cs typeface="宋体" panose="02010600030101010101" pitchFamily="2" charset="-122"/>
              </a:rPr>
              <a:t>所示。这些连接关系实际上决定了网络拓扑图。</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2"/>
          <a:stretch>
            <a:fillRect/>
          </a:stretch>
        </p:blipFill>
        <p:spPr>
          <a:xfrm>
            <a:off x="3166745" y="2487930"/>
            <a:ext cx="5683250" cy="366522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4025" y="617220"/>
            <a:ext cx="5596255" cy="53276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200">
                <a:solidFill>
                  <a:schemeClr val="accent3"/>
                </a:solidFill>
              </a:rPr>
              <a:t>5. </a:t>
            </a:r>
            <a:r>
              <a:rPr lang="zh-CN" altLang="en-US" sz="3200">
                <a:solidFill>
                  <a:schemeClr val="accent3"/>
                </a:solidFill>
              </a:rPr>
              <a:t>添加设备图形符号和说明</a:t>
            </a:r>
            <a:endParaRPr lang="zh-CN" altLang="en-US" sz="3200">
              <a:solidFill>
                <a:schemeClr val="accent3"/>
              </a:solidFill>
            </a:endParaRPr>
          </a:p>
        </p:txBody>
      </p:sp>
      <p:sp>
        <p:nvSpPr>
          <p:cNvPr id="4" name="文本框 3"/>
          <p:cNvSpPr txBox="1"/>
          <p:nvPr/>
        </p:nvSpPr>
        <p:spPr>
          <a:xfrm>
            <a:off x="1577340" y="1149985"/>
            <a:ext cx="10031095" cy="922020"/>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为了方便快速阅读图样，一般在图样中需要添加图形符号和缩略词的说明，通常使用英文缩写，再把图中的线条用中文标明，如图</a:t>
            </a:r>
            <a:r>
              <a:rPr lang="en-US" altLang="zh-CN">
                <a:latin typeface="宋体" panose="02010600030101010101" pitchFamily="2" charset="-122"/>
                <a:ea typeface="宋体" panose="02010600030101010101" pitchFamily="2" charset="-122"/>
                <a:cs typeface="宋体" panose="02010600030101010101" pitchFamily="2" charset="-122"/>
              </a:rPr>
              <a:t> 3- 15 </a:t>
            </a:r>
            <a:r>
              <a:rPr lang="zh-CN" altLang="en-US">
                <a:latin typeface="宋体" panose="02010600030101010101" pitchFamily="2" charset="-122"/>
                <a:ea typeface="宋体" panose="02010600030101010101" pitchFamily="2" charset="-122"/>
                <a:cs typeface="宋体" panose="02010600030101010101" pitchFamily="2" charset="-122"/>
              </a:rPr>
              <a:t>所示。</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a:stretch>
            <a:fillRect/>
          </a:stretch>
        </p:blipFill>
        <p:spPr>
          <a:xfrm>
            <a:off x="2599055" y="2072005"/>
            <a:ext cx="6622415" cy="409702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4025" y="617220"/>
            <a:ext cx="5596255" cy="53276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200">
                <a:solidFill>
                  <a:schemeClr val="accent3"/>
                </a:solidFill>
              </a:rPr>
              <a:t>6. </a:t>
            </a:r>
            <a:r>
              <a:rPr lang="zh-CN" altLang="en-US" sz="3200">
                <a:solidFill>
                  <a:schemeClr val="accent3"/>
                </a:solidFill>
              </a:rPr>
              <a:t>设计说明</a:t>
            </a:r>
            <a:endParaRPr lang="zh-CN" altLang="en-US" sz="3200">
              <a:solidFill>
                <a:schemeClr val="accent3"/>
              </a:solidFill>
            </a:endParaRPr>
          </a:p>
        </p:txBody>
      </p:sp>
      <p:sp>
        <p:nvSpPr>
          <p:cNvPr id="4" name="文本框 3"/>
          <p:cNvSpPr txBox="1"/>
          <p:nvPr/>
        </p:nvSpPr>
        <p:spPr>
          <a:xfrm>
            <a:off x="1577340" y="1149985"/>
            <a:ext cx="10031095" cy="922020"/>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为了更加清楚地说明设计思想，帮助阅读和理解，减少对图样的误解，一般要在图样的空白位置增加设计说明，重点说明特殊图形符号和设计要求。如图</a:t>
            </a:r>
            <a:r>
              <a:rPr lang="en-US" altLang="zh-CN">
                <a:latin typeface="宋体" panose="02010600030101010101" pitchFamily="2" charset="-122"/>
                <a:ea typeface="宋体" panose="02010600030101010101" pitchFamily="2" charset="-122"/>
                <a:cs typeface="宋体" panose="02010600030101010101" pitchFamily="2" charset="-122"/>
              </a:rPr>
              <a:t> 3- 16 </a:t>
            </a:r>
            <a:r>
              <a:rPr lang="zh-CN" altLang="en-US">
                <a:latin typeface="宋体" panose="02010600030101010101" pitchFamily="2" charset="-122"/>
                <a:ea typeface="宋体" panose="02010600030101010101" pitchFamily="2" charset="-122"/>
                <a:cs typeface="宋体" panose="02010600030101010101" pitchFamily="2" charset="-122"/>
              </a:rPr>
              <a:t>所示。</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2"/>
          <a:stretch>
            <a:fillRect/>
          </a:stretch>
        </p:blipFill>
        <p:spPr>
          <a:xfrm>
            <a:off x="3284855" y="2072005"/>
            <a:ext cx="5494020" cy="404622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666230" y="270510"/>
            <a:ext cx="4653915" cy="711200"/>
            <a:chOff x="2487722" y="1185709"/>
            <a:chExt cx="4653915" cy="739826"/>
          </a:xfrm>
        </p:grpSpPr>
        <p:sp>
          <p:nvSpPr>
            <p:cNvPr id="4" name="椭圆 3"/>
            <p:cNvSpPr/>
            <p:nvPr/>
          </p:nvSpPr>
          <p:spPr>
            <a:xfrm>
              <a:off x="2487722" y="1214654"/>
              <a:ext cx="710881" cy="710881"/>
            </a:xfrm>
            <a:prstGeom prst="ellipse">
              <a:avLst/>
            </a:prstGeom>
            <a:solidFill>
              <a:schemeClr val="accent1"/>
            </a:solidFill>
            <a:ln>
              <a:noFill/>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01</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6" name="文本框 5"/>
            <p:cNvSpPr txBox="1"/>
            <p:nvPr/>
          </p:nvSpPr>
          <p:spPr>
            <a:xfrm flipH="1">
              <a:off x="3265597" y="1185709"/>
              <a:ext cx="3876040" cy="739775"/>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rPr>
                <a:t>编制点数统计表</a:t>
              </a:r>
              <a:endPar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8" name="组合 7"/>
          <p:cNvGrpSpPr/>
          <p:nvPr/>
        </p:nvGrpSpPr>
        <p:grpSpPr>
          <a:xfrm>
            <a:off x="6696875" y="1223842"/>
            <a:ext cx="5219065" cy="739775"/>
            <a:chOff x="2451527" y="2452796"/>
            <a:chExt cx="5219065" cy="739775"/>
          </a:xfrm>
        </p:grpSpPr>
        <p:sp>
          <p:nvSpPr>
            <p:cNvPr id="11" name="文本框 10"/>
            <p:cNvSpPr txBox="1"/>
            <p:nvPr/>
          </p:nvSpPr>
          <p:spPr>
            <a:xfrm flipH="1">
              <a:off x="3265597" y="2452796"/>
              <a:ext cx="4404995" cy="739775"/>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rPr>
                <a:t>编制端口对应表</a:t>
              </a:r>
              <a:endPar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12" name="椭圆 11"/>
            <p:cNvSpPr/>
            <p:nvPr/>
          </p:nvSpPr>
          <p:spPr>
            <a:xfrm>
              <a:off x="2451527" y="2467136"/>
              <a:ext cx="710881" cy="710881"/>
            </a:xfrm>
            <a:prstGeom prst="ellipse">
              <a:avLst/>
            </a:prstGeom>
            <a:solidFill>
              <a:schemeClr val="accent2"/>
            </a:solidFill>
            <a:ln>
              <a:noFill/>
            </a:ln>
            <a:effectLst>
              <a:outerShdw blurRad="1270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02</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25" name="组合 24"/>
          <p:cNvGrpSpPr/>
          <p:nvPr/>
        </p:nvGrpSpPr>
        <p:grpSpPr>
          <a:xfrm>
            <a:off x="4717584" y="1396020"/>
            <a:ext cx="2124000" cy="2460417"/>
            <a:chOff x="3839913" y="1891596"/>
            <a:chExt cx="2124000" cy="2460417"/>
          </a:xfrm>
        </p:grpSpPr>
        <p:sp>
          <p:nvSpPr>
            <p:cNvPr id="26" name="文本框 25"/>
            <p:cNvSpPr txBox="1"/>
            <p:nvPr/>
          </p:nvSpPr>
          <p:spPr>
            <a:xfrm>
              <a:off x="4117083" y="1891596"/>
              <a:ext cx="1569660" cy="2460417"/>
            </a:xfrm>
            <a:prstGeom prst="rect">
              <a:avLst/>
            </a:prstGeom>
            <a:noFill/>
          </p:spPr>
          <p:txBody>
            <a:bodyPr wrap="square" rtlCol="0">
              <a:spAutoFit/>
            </a:bodyPr>
            <a:lstStyle/>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rPr>
                <a:t>目</a:t>
              </a:r>
              <a:endParaRPr kumimoji="0" lang="en-US" altLang="zh-CN"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endParaRPr>
            </a:p>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rPr>
                <a:t>录</a:t>
              </a:r>
              <a:endParaRPr kumimoji="0" lang="zh-CN" altLang="en-US" sz="6000" b="0" i="0" u="none" strike="noStrike" kern="1200" cap="none" spc="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endParaRPr>
            </a:p>
          </p:txBody>
        </p:sp>
        <p:sp>
          <p:nvSpPr>
            <p:cNvPr id="27" name="文本框 26"/>
            <p:cNvSpPr txBox="1"/>
            <p:nvPr/>
          </p:nvSpPr>
          <p:spPr>
            <a:xfrm>
              <a:off x="3839913" y="2943244"/>
              <a:ext cx="2124000" cy="54000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20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a:ea typeface="汉仪正圆-55W"/>
                  <a:cs typeface="+mn-cs"/>
                </a:rPr>
                <a:t>CATALOG</a:t>
              </a:r>
              <a:endParaRPr kumimoji="0" lang="en-US" altLang="zh-CN" sz="2800" b="0" i="0" u="none" strike="noStrike" kern="1200" cap="none" spc="-20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a:ea typeface="汉仪正圆-55W"/>
                <a:cs typeface="+mn-cs"/>
              </a:endParaRPr>
            </a:p>
          </p:txBody>
        </p:sp>
      </p:grpSp>
      <p:grpSp>
        <p:nvGrpSpPr>
          <p:cNvPr id="2" name="组合 1"/>
          <p:cNvGrpSpPr/>
          <p:nvPr/>
        </p:nvGrpSpPr>
        <p:grpSpPr>
          <a:xfrm>
            <a:off x="6666230" y="2205355"/>
            <a:ext cx="5424805" cy="711200"/>
            <a:chOff x="2487722" y="1185709"/>
            <a:chExt cx="5424805" cy="739826"/>
          </a:xfrm>
        </p:grpSpPr>
        <p:sp>
          <p:nvSpPr>
            <p:cNvPr id="5" name="椭圆 4"/>
            <p:cNvSpPr/>
            <p:nvPr/>
          </p:nvSpPr>
          <p:spPr>
            <a:xfrm>
              <a:off x="2487722" y="1214654"/>
              <a:ext cx="710881" cy="710881"/>
            </a:xfrm>
            <a:prstGeom prst="ellipse">
              <a:avLst/>
            </a:prstGeom>
            <a:solidFill>
              <a:schemeClr val="accent1"/>
            </a:solidFill>
            <a:ln>
              <a:noFill/>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03</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7" name="文本框 6"/>
            <p:cNvSpPr txBox="1"/>
            <p:nvPr/>
          </p:nvSpPr>
          <p:spPr>
            <a:xfrm flipH="1">
              <a:off x="3265597" y="1185709"/>
              <a:ext cx="4646930" cy="739826"/>
            </a:xfrm>
            <a:prstGeom prst="rect">
              <a:avLst/>
            </a:prstGeom>
            <a:noFill/>
          </p:spPr>
          <p:txBody>
            <a:bodyPr wrap="square" lIns="0" rtlCol="0">
              <a:noAutofit/>
            </a:bodyPr>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rPr>
                <a:t>设计网络综合布线系统图</a:t>
              </a:r>
              <a:endPar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9" name="组合 8"/>
          <p:cNvGrpSpPr/>
          <p:nvPr/>
        </p:nvGrpSpPr>
        <p:grpSpPr>
          <a:xfrm>
            <a:off x="6666395" y="3201232"/>
            <a:ext cx="5424805" cy="739775"/>
            <a:chOff x="2451527" y="2452796"/>
            <a:chExt cx="5424805" cy="739775"/>
          </a:xfrm>
        </p:grpSpPr>
        <p:sp>
          <p:nvSpPr>
            <p:cNvPr id="10" name="文本框 9"/>
            <p:cNvSpPr txBox="1"/>
            <p:nvPr/>
          </p:nvSpPr>
          <p:spPr>
            <a:xfrm flipH="1">
              <a:off x="3265597" y="2452796"/>
              <a:ext cx="4610735" cy="739775"/>
            </a:xfrm>
            <a:prstGeom prst="rect">
              <a:avLst/>
            </a:prstGeom>
            <a:noFill/>
          </p:spPr>
          <p:txBody>
            <a:bodyPr wrap="square" lIns="0" rtlCol="0">
              <a:noAutofit/>
            </a:bodyPr>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rPr>
                <a:t>设计网络综合布线施工图</a:t>
              </a:r>
              <a:endPar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13" name="椭圆 12"/>
            <p:cNvSpPr/>
            <p:nvPr/>
          </p:nvSpPr>
          <p:spPr>
            <a:xfrm>
              <a:off x="2451527" y="2467136"/>
              <a:ext cx="710881" cy="710881"/>
            </a:xfrm>
            <a:prstGeom prst="ellipse">
              <a:avLst/>
            </a:prstGeom>
            <a:solidFill>
              <a:schemeClr val="accent2"/>
            </a:solidFill>
            <a:ln>
              <a:noFill/>
            </a:ln>
            <a:effectLst>
              <a:outerShdw blurRad="1270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04</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14" name="组合 13"/>
          <p:cNvGrpSpPr/>
          <p:nvPr/>
        </p:nvGrpSpPr>
        <p:grpSpPr>
          <a:xfrm>
            <a:off x="6666230" y="4168140"/>
            <a:ext cx="5351145" cy="711200"/>
            <a:chOff x="2487722" y="1185709"/>
            <a:chExt cx="5351145" cy="739826"/>
          </a:xfrm>
        </p:grpSpPr>
        <p:sp>
          <p:nvSpPr>
            <p:cNvPr id="15" name="椭圆 14"/>
            <p:cNvSpPr/>
            <p:nvPr/>
          </p:nvSpPr>
          <p:spPr>
            <a:xfrm>
              <a:off x="2487722" y="1214654"/>
              <a:ext cx="710881" cy="710881"/>
            </a:xfrm>
            <a:prstGeom prst="ellipse">
              <a:avLst/>
            </a:prstGeom>
            <a:solidFill>
              <a:schemeClr val="accent1"/>
            </a:solidFill>
            <a:ln>
              <a:noFill/>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05</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16" name="文本框 15"/>
            <p:cNvSpPr txBox="1"/>
            <p:nvPr/>
          </p:nvSpPr>
          <p:spPr>
            <a:xfrm flipH="1">
              <a:off x="3265597" y="1185709"/>
              <a:ext cx="4573270" cy="739826"/>
            </a:xfrm>
            <a:prstGeom prst="rect">
              <a:avLst/>
            </a:prstGeom>
            <a:noFill/>
          </p:spPr>
          <p:txBody>
            <a:bodyPr wrap="square" lIns="0" rtlCol="0">
              <a:noAutofit/>
            </a:bodyPr>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rPr>
                <a:t>编制布线工程材料统计表</a:t>
              </a:r>
              <a:endPar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17" name="组合 16"/>
          <p:cNvGrpSpPr/>
          <p:nvPr/>
        </p:nvGrpSpPr>
        <p:grpSpPr>
          <a:xfrm>
            <a:off x="6630200" y="5181162"/>
            <a:ext cx="5461000" cy="739775"/>
            <a:chOff x="2451527" y="2452796"/>
            <a:chExt cx="5461000" cy="739775"/>
          </a:xfrm>
        </p:grpSpPr>
        <p:sp>
          <p:nvSpPr>
            <p:cNvPr id="18" name="文本框 17"/>
            <p:cNvSpPr txBox="1"/>
            <p:nvPr/>
          </p:nvSpPr>
          <p:spPr>
            <a:xfrm flipH="1">
              <a:off x="3265597" y="2452796"/>
              <a:ext cx="4646930" cy="739775"/>
            </a:xfrm>
            <a:prstGeom prst="rect">
              <a:avLst/>
            </a:prstGeom>
            <a:noFill/>
          </p:spPr>
          <p:txBody>
            <a:bodyPr wrap="square" lIns="0" rtlCol="0">
              <a:noAutofit/>
            </a:bodyPr>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rPr>
                <a:t>编制综合布线施工进度表</a:t>
              </a:r>
              <a:endPar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19" name="椭圆 18"/>
            <p:cNvSpPr/>
            <p:nvPr/>
          </p:nvSpPr>
          <p:spPr>
            <a:xfrm>
              <a:off x="2451527" y="2467136"/>
              <a:ext cx="710881" cy="710881"/>
            </a:xfrm>
            <a:prstGeom prst="ellipse">
              <a:avLst/>
            </a:prstGeom>
            <a:solidFill>
              <a:schemeClr val="accent2"/>
            </a:solidFill>
            <a:ln>
              <a:noFill/>
            </a:ln>
            <a:effectLst>
              <a:outerShdw blurRad="1270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06</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par>
                          <p:cTn id="20" fill="hold">
                            <p:stCondLst>
                              <p:cond delay="2000"/>
                            </p:stCondLst>
                            <p:childTnLst>
                              <p:par>
                                <p:cTn id="21" presetID="16" presetClass="entr" presetSubtype="21"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childTnLst>
                          </p:cTn>
                        </p:par>
                        <p:par>
                          <p:cTn id="24" fill="hold">
                            <p:stCondLst>
                              <p:cond delay="2500"/>
                            </p:stCondLst>
                            <p:childTnLst>
                              <p:par>
                                <p:cTn id="25" presetID="16" presetClass="entr" presetSubtype="21"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inVertical)">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4025" y="617220"/>
            <a:ext cx="5596255" cy="53276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200">
                <a:solidFill>
                  <a:schemeClr val="accent3"/>
                </a:solidFill>
              </a:rPr>
              <a:t>7. </a:t>
            </a:r>
            <a:r>
              <a:rPr lang="zh-CN" altLang="en-US" sz="3200">
                <a:solidFill>
                  <a:schemeClr val="accent3"/>
                </a:solidFill>
              </a:rPr>
              <a:t>设计标题栏</a:t>
            </a:r>
            <a:endParaRPr lang="zh-CN" altLang="en-US" sz="3200">
              <a:solidFill>
                <a:schemeClr val="accent3"/>
              </a:solidFill>
            </a:endParaRPr>
          </a:p>
        </p:txBody>
      </p:sp>
      <p:sp>
        <p:nvSpPr>
          <p:cNvPr id="20" name="矩形 19"/>
          <p:cNvSpPr/>
          <p:nvPr>
            <p:custDataLst>
              <p:tags r:id="rId2"/>
            </p:custDataLst>
          </p:nvPr>
        </p:nvSpPr>
        <p:spPr>
          <a:xfrm>
            <a:off x="1034415" y="2239010"/>
            <a:ext cx="2933700" cy="126809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solidFill>
                  <a:schemeClr val="tx1">
                    <a:lumMod val="85000"/>
                    <a:lumOff val="15000"/>
                  </a:schemeClr>
                </a:solidFill>
                <a:latin typeface="+mn-ea"/>
                <a:cs typeface="+mn-ea"/>
              </a:rPr>
              <a:t>标题栏是工程图样不可缺少的内容，一般在图样的右下角。</a:t>
            </a:r>
            <a:endParaRPr lang="zh-CN" altLang="en-US" sz="1600" dirty="0">
              <a:solidFill>
                <a:schemeClr val="tx1">
                  <a:lumMod val="85000"/>
                  <a:lumOff val="15000"/>
                </a:schemeClr>
              </a:solidFill>
              <a:latin typeface="+mn-ea"/>
              <a:cs typeface="+mn-ea"/>
            </a:endParaRPr>
          </a:p>
        </p:txBody>
      </p:sp>
      <p:sp>
        <p:nvSpPr>
          <p:cNvPr id="24" name="矩形 23"/>
          <p:cNvSpPr/>
          <p:nvPr>
            <p:custDataLst>
              <p:tags r:id="rId3"/>
            </p:custDataLst>
          </p:nvPr>
        </p:nvSpPr>
        <p:spPr>
          <a:xfrm>
            <a:off x="979805" y="4315460"/>
            <a:ext cx="2988945" cy="126809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solidFill>
                  <a:schemeClr val="tx1">
                    <a:lumMod val="85000"/>
                    <a:lumOff val="15000"/>
                  </a:schemeClr>
                </a:solidFill>
                <a:latin typeface="+mn-ea"/>
                <a:cs typeface="+mn-ea"/>
              </a:rPr>
              <a:t>质量要求：设计正确、图面布局合理、符号标记清楚正确、说明完整、标题栏合理。</a:t>
            </a:r>
            <a:endParaRPr lang="zh-CN" altLang="en-US" sz="1600">
              <a:solidFill>
                <a:schemeClr val="tx1">
                  <a:lumMod val="85000"/>
                  <a:lumOff val="15000"/>
                </a:schemeClr>
              </a:solidFill>
              <a:latin typeface="+mn-ea"/>
              <a:cs typeface="+mn-ea"/>
            </a:endParaRPr>
          </a:p>
        </p:txBody>
      </p:sp>
      <p:sp>
        <p:nvSpPr>
          <p:cNvPr id="27" name="箭头: V 形 6"/>
          <p:cNvSpPr/>
          <p:nvPr>
            <p:custDataLst>
              <p:tags r:id="rId4"/>
            </p:custDataLst>
          </p:nvPr>
        </p:nvSpPr>
        <p:spPr>
          <a:xfrm>
            <a:off x="3801674" y="1994290"/>
            <a:ext cx="166311" cy="162060"/>
          </a:xfrm>
          <a:prstGeom prst="chevron">
            <a:avLst/>
          </a:prstGeom>
          <a:gradFill>
            <a:gsLst>
              <a:gs pos="99301">
                <a:schemeClr val="accent1">
                  <a:lumMod val="75000"/>
                </a:schemeClr>
              </a:gs>
              <a:gs pos="0">
                <a:schemeClr val="accent1">
                  <a:lumMod val="60000"/>
                  <a:lumOff val="40000"/>
                </a:schemeClr>
              </a:gs>
              <a:gs pos="68000">
                <a:schemeClr val="accent1"/>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mj-ea"/>
              <a:ea typeface="+mj-ea"/>
            </a:endParaRPr>
          </a:p>
        </p:txBody>
      </p:sp>
      <p:sp>
        <p:nvSpPr>
          <p:cNvPr id="28" name="箭头: V 形 17"/>
          <p:cNvSpPr/>
          <p:nvPr>
            <p:custDataLst>
              <p:tags r:id="rId5"/>
            </p:custDataLst>
          </p:nvPr>
        </p:nvSpPr>
        <p:spPr>
          <a:xfrm>
            <a:off x="3801674" y="4076634"/>
            <a:ext cx="166311" cy="162060"/>
          </a:xfrm>
          <a:prstGeom prst="chevron">
            <a:avLst/>
          </a:prstGeom>
          <a:gradFill>
            <a:gsLst>
              <a:gs pos="99301">
                <a:schemeClr val="accent1">
                  <a:lumMod val="75000"/>
                </a:schemeClr>
              </a:gs>
              <a:gs pos="0">
                <a:schemeClr val="accent1">
                  <a:lumMod val="60000"/>
                  <a:lumOff val="40000"/>
                </a:schemeClr>
              </a:gs>
              <a:gs pos="68000">
                <a:schemeClr val="accent1"/>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mj-ea"/>
              <a:ea typeface="+mj-ea"/>
            </a:endParaRPr>
          </a:p>
        </p:txBody>
      </p:sp>
      <p:sp>
        <p:nvSpPr>
          <p:cNvPr id="29" name="矩形 28"/>
          <p:cNvSpPr/>
          <p:nvPr>
            <p:custDataLst>
              <p:tags r:id="rId6"/>
            </p:custDataLst>
          </p:nvPr>
        </p:nvSpPr>
        <p:spPr>
          <a:xfrm>
            <a:off x="8021092" y="3254111"/>
            <a:ext cx="2497326" cy="1268201"/>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这样，一个完整的综合布线系统图就完成了。</a:t>
            </a:r>
            <a:endParaRPr lang="zh-CN" altLang="en-US" sz="1600" dirty="0">
              <a:solidFill>
                <a:schemeClr val="tx1">
                  <a:lumMod val="85000"/>
                  <a:lumOff val="15000"/>
                </a:schemeClr>
              </a:solidFill>
              <a:latin typeface="+mn-ea"/>
              <a:cs typeface="+mn-ea"/>
              <a:sym typeface="+mn-ea"/>
            </a:endParaRPr>
          </a:p>
        </p:txBody>
      </p:sp>
      <p:sp>
        <p:nvSpPr>
          <p:cNvPr id="30" name="箭头: V 形 21"/>
          <p:cNvSpPr/>
          <p:nvPr>
            <p:custDataLst>
              <p:tags r:id="rId7"/>
            </p:custDataLst>
          </p:nvPr>
        </p:nvSpPr>
        <p:spPr>
          <a:xfrm flipH="1">
            <a:off x="8020561" y="3018193"/>
            <a:ext cx="166311" cy="154622"/>
          </a:xfrm>
          <a:prstGeom prst="chevron">
            <a:avLst/>
          </a:prstGeom>
          <a:gradFill>
            <a:gsLst>
              <a:gs pos="99301">
                <a:schemeClr val="accent1">
                  <a:lumMod val="75000"/>
                </a:schemeClr>
              </a:gs>
              <a:gs pos="0">
                <a:schemeClr val="accent1">
                  <a:lumMod val="60000"/>
                  <a:lumOff val="40000"/>
                </a:schemeClr>
              </a:gs>
              <a:gs pos="68000">
                <a:schemeClr val="accent1"/>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mj-ea"/>
              <a:ea typeface="+mj-ea"/>
            </a:endParaRPr>
          </a:p>
        </p:txBody>
      </p:sp>
      <p:sp>
        <p:nvSpPr>
          <p:cNvPr id="31" name="椭圆 30"/>
          <p:cNvSpPr/>
          <p:nvPr>
            <p:custDataLst>
              <p:tags r:id="rId8"/>
            </p:custDataLst>
          </p:nvPr>
        </p:nvSpPr>
        <p:spPr>
          <a:xfrm>
            <a:off x="4821327" y="3779081"/>
            <a:ext cx="2382185" cy="420633"/>
          </a:xfrm>
          <a:prstGeom prst="ellipse">
            <a:avLst/>
          </a:prstGeom>
          <a:gradFill>
            <a:gsLst>
              <a:gs pos="0">
                <a:schemeClr val="accent1">
                  <a:alpha val="0"/>
                </a:schemeClr>
              </a:gs>
              <a:gs pos="100000">
                <a:schemeClr val="accent1">
                  <a:alpha val="3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sz="1600">
              <a:solidFill>
                <a:schemeClr val="bg1"/>
              </a:solidFill>
              <a:latin typeface="+mj-ea"/>
              <a:ea typeface="+mj-ea"/>
            </a:endParaRPr>
          </a:p>
        </p:txBody>
      </p:sp>
      <p:sp>
        <p:nvSpPr>
          <p:cNvPr id="32" name="椭圆 31"/>
          <p:cNvSpPr/>
          <p:nvPr>
            <p:custDataLst>
              <p:tags r:id="rId9"/>
            </p:custDataLst>
          </p:nvPr>
        </p:nvSpPr>
        <p:spPr>
          <a:xfrm>
            <a:off x="4545027" y="3957082"/>
            <a:ext cx="2933904" cy="420633"/>
          </a:xfrm>
          <a:prstGeom prst="ellipse">
            <a:avLst/>
          </a:prstGeom>
          <a:gradFill>
            <a:gsLst>
              <a:gs pos="10000">
                <a:schemeClr val="accent1">
                  <a:alpha val="0"/>
                </a:schemeClr>
              </a:gs>
              <a:gs pos="100000">
                <a:schemeClr val="accent1">
                  <a:alpha val="1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sz="1600">
              <a:solidFill>
                <a:schemeClr val="bg1"/>
              </a:solidFill>
              <a:latin typeface="+mj-ea"/>
              <a:ea typeface="+mj-ea"/>
            </a:endParaRPr>
          </a:p>
        </p:txBody>
      </p:sp>
      <p:sp>
        <p:nvSpPr>
          <p:cNvPr id="33" name="椭圆 32"/>
          <p:cNvSpPr/>
          <p:nvPr>
            <p:custDataLst>
              <p:tags r:id="rId10"/>
            </p:custDataLst>
          </p:nvPr>
        </p:nvSpPr>
        <p:spPr>
          <a:xfrm>
            <a:off x="4434507" y="2179198"/>
            <a:ext cx="3108159" cy="3108159"/>
          </a:xfrm>
          <a:prstGeom prst="ellipse">
            <a:avLst/>
          </a:prstGeom>
          <a:noFill/>
          <a:ln>
            <a:gradFill>
              <a:gsLst>
                <a:gs pos="0">
                  <a:schemeClr val="accent1">
                    <a:alpha val="0"/>
                  </a:schemeClr>
                </a:gs>
                <a:gs pos="50000">
                  <a:schemeClr val="accent1">
                    <a:alpha val="40000"/>
                  </a:schemeClr>
                </a:gs>
                <a:gs pos="100000">
                  <a:schemeClr val="accent1">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latin typeface="+mj-ea"/>
              <a:ea typeface="+mj-ea"/>
            </a:endParaRPr>
          </a:p>
        </p:txBody>
      </p:sp>
      <p:sp>
        <p:nvSpPr>
          <p:cNvPr id="34" name="平行四边形 33"/>
          <p:cNvSpPr/>
          <p:nvPr>
            <p:custDataLst>
              <p:tags r:id="rId11"/>
            </p:custDataLst>
          </p:nvPr>
        </p:nvSpPr>
        <p:spPr>
          <a:xfrm rot="5400000">
            <a:off x="6450965" y="3377915"/>
            <a:ext cx="725974" cy="156355"/>
          </a:xfrm>
          <a:prstGeom prst="parallelogram">
            <a:avLst/>
          </a:prstGeom>
          <a:gradFill flip="none" rotWithShape="0">
            <a:gsLst>
              <a:gs pos="100000">
                <a:schemeClr val="accent1">
                  <a:lumMod val="60000"/>
                  <a:lumOff val="40000"/>
                  <a:alpha val="0"/>
                </a:schemeClr>
              </a:gs>
              <a:gs pos="0">
                <a:schemeClr val="accent1">
                  <a:alpha val="25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latin typeface="+mj-ea"/>
              <a:ea typeface="+mj-ea"/>
            </a:endParaRPr>
          </a:p>
        </p:txBody>
      </p:sp>
      <p:sp>
        <p:nvSpPr>
          <p:cNvPr id="35" name="平行四边形 34"/>
          <p:cNvSpPr/>
          <p:nvPr>
            <p:custDataLst>
              <p:tags r:id="rId12"/>
            </p:custDataLst>
          </p:nvPr>
        </p:nvSpPr>
        <p:spPr>
          <a:xfrm rot="16200000" flipH="1">
            <a:off x="4907405" y="3377915"/>
            <a:ext cx="725974" cy="156355"/>
          </a:xfrm>
          <a:prstGeom prst="parallelogram">
            <a:avLst/>
          </a:prstGeom>
          <a:gradFill flip="none" rotWithShape="0">
            <a:gsLst>
              <a:gs pos="100000">
                <a:schemeClr val="accent1">
                  <a:lumMod val="60000"/>
                  <a:lumOff val="40000"/>
                  <a:alpha val="0"/>
                </a:schemeClr>
              </a:gs>
              <a:gs pos="0">
                <a:schemeClr val="accent1">
                  <a:alpha val="25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latin typeface="+mj-ea"/>
              <a:ea typeface="+mj-ea"/>
            </a:endParaRPr>
          </a:p>
        </p:txBody>
      </p:sp>
      <p:sp>
        <p:nvSpPr>
          <p:cNvPr id="36" name="平行四边形 35"/>
          <p:cNvSpPr/>
          <p:nvPr>
            <p:custDataLst>
              <p:tags r:id="rId13"/>
            </p:custDataLst>
          </p:nvPr>
        </p:nvSpPr>
        <p:spPr>
          <a:xfrm rot="16200000" flipH="1">
            <a:off x="4629511" y="3598955"/>
            <a:ext cx="660168" cy="57909"/>
          </a:xfrm>
          <a:prstGeom prst="parallelogram">
            <a:avLst/>
          </a:prstGeom>
          <a:gradFill flip="none" rotWithShape="0">
            <a:gsLst>
              <a:gs pos="100000">
                <a:schemeClr val="accent1">
                  <a:lumMod val="60000"/>
                  <a:lumOff val="40000"/>
                  <a:alpha val="0"/>
                </a:schemeClr>
              </a:gs>
              <a:gs pos="0">
                <a:schemeClr val="accent1">
                  <a:alpha val="25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latin typeface="+mj-ea"/>
              <a:ea typeface="+mj-ea"/>
            </a:endParaRPr>
          </a:p>
        </p:txBody>
      </p:sp>
      <p:sp>
        <p:nvSpPr>
          <p:cNvPr id="37" name="平行四边形 36"/>
          <p:cNvSpPr/>
          <p:nvPr>
            <p:custDataLst>
              <p:tags r:id="rId14"/>
            </p:custDataLst>
          </p:nvPr>
        </p:nvSpPr>
        <p:spPr>
          <a:xfrm rot="5400000">
            <a:off x="6687414" y="3671218"/>
            <a:ext cx="660168" cy="57909"/>
          </a:xfrm>
          <a:prstGeom prst="parallelogram">
            <a:avLst/>
          </a:prstGeom>
          <a:gradFill flip="none" rotWithShape="0">
            <a:gsLst>
              <a:gs pos="100000">
                <a:schemeClr val="accent1">
                  <a:lumMod val="60000"/>
                  <a:lumOff val="40000"/>
                  <a:alpha val="0"/>
                </a:schemeClr>
              </a:gs>
              <a:gs pos="0">
                <a:schemeClr val="accent1">
                  <a:alpha val="25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latin typeface="+mj-ea"/>
              <a:ea typeface="+mj-ea"/>
            </a:endParaRPr>
          </a:p>
        </p:txBody>
      </p:sp>
      <p:sp>
        <p:nvSpPr>
          <p:cNvPr id="38" name="平行四边形 37"/>
          <p:cNvSpPr/>
          <p:nvPr>
            <p:custDataLst>
              <p:tags r:id="rId15"/>
            </p:custDataLst>
          </p:nvPr>
        </p:nvSpPr>
        <p:spPr>
          <a:xfrm rot="5400000">
            <a:off x="5960001" y="3191412"/>
            <a:ext cx="951821" cy="156355"/>
          </a:xfrm>
          <a:prstGeom prst="parallelogram">
            <a:avLst>
              <a:gd name="adj" fmla="val 39950"/>
            </a:avLst>
          </a:prstGeom>
          <a:gradFill flip="none" rotWithShape="0">
            <a:gsLst>
              <a:gs pos="100000">
                <a:schemeClr val="accent1">
                  <a:lumMod val="60000"/>
                  <a:lumOff val="40000"/>
                  <a:alpha val="0"/>
                </a:schemeClr>
              </a:gs>
              <a:gs pos="0">
                <a:schemeClr val="accent1">
                  <a:alpha val="15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latin typeface="+mj-ea"/>
              <a:ea typeface="+mj-ea"/>
            </a:endParaRPr>
          </a:p>
        </p:txBody>
      </p:sp>
      <p:sp>
        <p:nvSpPr>
          <p:cNvPr id="39" name="平行四边形 38"/>
          <p:cNvSpPr/>
          <p:nvPr>
            <p:custDataLst>
              <p:tags r:id="rId16"/>
            </p:custDataLst>
          </p:nvPr>
        </p:nvSpPr>
        <p:spPr>
          <a:xfrm rot="16200000" flipH="1">
            <a:off x="5022707" y="3300338"/>
            <a:ext cx="1291908" cy="212159"/>
          </a:xfrm>
          <a:prstGeom prst="parallelogram">
            <a:avLst>
              <a:gd name="adj" fmla="val 39950"/>
            </a:avLst>
          </a:prstGeom>
          <a:gradFill flip="none" rotWithShape="0">
            <a:gsLst>
              <a:gs pos="100000">
                <a:schemeClr val="accent1">
                  <a:lumMod val="60000"/>
                  <a:lumOff val="40000"/>
                  <a:alpha val="0"/>
                </a:schemeClr>
              </a:gs>
              <a:gs pos="0">
                <a:schemeClr val="accent1">
                  <a:alpha val="15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latin typeface="+mj-ea"/>
              <a:ea typeface="+mj-ea"/>
            </a:endParaRPr>
          </a:p>
        </p:txBody>
      </p:sp>
      <p:sp>
        <p:nvSpPr>
          <p:cNvPr id="40" name="平行四边形 39"/>
          <p:cNvSpPr/>
          <p:nvPr>
            <p:custDataLst>
              <p:tags r:id="rId17"/>
            </p:custDataLst>
          </p:nvPr>
        </p:nvSpPr>
        <p:spPr>
          <a:xfrm rot="5400000" flipH="1" flipV="1">
            <a:off x="5424936" y="3163782"/>
            <a:ext cx="1272955" cy="212159"/>
          </a:xfrm>
          <a:prstGeom prst="parallelogram">
            <a:avLst>
              <a:gd name="adj" fmla="val 39950"/>
            </a:avLst>
          </a:prstGeom>
          <a:gradFill flip="none" rotWithShape="0">
            <a:gsLst>
              <a:gs pos="100000">
                <a:schemeClr val="accent1">
                  <a:lumMod val="60000"/>
                  <a:lumOff val="40000"/>
                  <a:alpha val="0"/>
                </a:schemeClr>
              </a:gs>
              <a:gs pos="0">
                <a:schemeClr val="accent1">
                  <a:alpha val="10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latin typeface="+mj-ea"/>
              <a:ea typeface="+mj-ea"/>
            </a:endParaRPr>
          </a:p>
        </p:txBody>
      </p:sp>
      <p:sp>
        <p:nvSpPr>
          <p:cNvPr id="41" name="椭圆 40"/>
          <p:cNvSpPr/>
          <p:nvPr>
            <p:custDataLst>
              <p:tags r:id="rId18"/>
            </p:custDataLst>
          </p:nvPr>
        </p:nvSpPr>
        <p:spPr>
          <a:xfrm>
            <a:off x="5790502" y="3523503"/>
            <a:ext cx="442744" cy="442744"/>
          </a:xfrm>
          <a:prstGeom prst="ellipse">
            <a:avLst/>
          </a:prstGeom>
          <a:gradFill flip="none" rotWithShape="0">
            <a:gsLst>
              <a:gs pos="0">
                <a:schemeClr val="accent1">
                  <a:lumMod val="75000"/>
                </a:schemeClr>
              </a:gs>
              <a:gs pos="100000">
                <a:schemeClr val="accent1">
                  <a:lumMod val="60000"/>
                  <a:lumOff val="40000"/>
                </a:schemeClr>
              </a:gs>
              <a:gs pos="57000">
                <a:schemeClr val="accent1"/>
              </a:gs>
            </a:gsLst>
            <a:lin ang="16200000" scaled="1"/>
            <a:tileRect/>
          </a:gradFill>
          <a:ln w="9525" cap="flat">
            <a:noFill/>
            <a:prstDash val="solid"/>
            <a:miter/>
          </a:ln>
          <a:effectLst>
            <a:outerShdw blurRad="622300" dist="419100" dir="5400000" algn="t" rotWithShape="0">
              <a:schemeClr val="accent1">
                <a:alpha val="27000"/>
              </a:schemeClr>
            </a:outerShdw>
          </a:effectLst>
        </p:spPr>
        <p:txBody>
          <a:bodyPr rtlCol="0" anchor="ctr"/>
          <a:p>
            <a:endParaRPr lang="zh-CN" altLang="en-US">
              <a:solidFill>
                <a:srgbClr val="000000"/>
              </a:solidFill>
              <a:latin typeface="+mj-ea"/>
              <a:ea typeface="+mj-ea"/>
            </a:endParaRPr>
          </a:p>
        </p:txBody>
      </p:sp>
      <p:pic>
        <p:nvPicPr>
          <p:cNvPr id="42" name="图形 10"/>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5784126" y="3522972"/>
            <a:ext cx="481977" cy="481977"/>
          </a:xfrm>
          <a:prstGeom prst="rect">
            <a:avLst/>
          </a:prstGeom>
          <a:effectLst>
            <a:outerShdw blurRad="76200" dist="38100" dir="8100000" algn="tr" rotWithShape="0">
              <a:schemeClr val="accent1">
                <a:lumMod val="75000"/>
                <a:alpha val="40000"/>
              </a:schemeClr>
            </a:outerShdw>
          </a:effectLst>
        </p:spPr>
      </p:pic>
      <p:sp>
        <p:nvSpPr>
          <p:cNvPr id="43" name="Oval 5+"/>
          <p:cNvSpPr/>
          <p:nvPr>
            <p:custDataLst>
              <p:tags r:id="rId22"/>
            </p:custDataLst>
          </p:nvPr>
        </p:nvSpPr>
        <p:spPr>
          <a:xfrm>
            <a:off x="5738962" y="3471963"/>
            <a:ext cx="545928" cy="545928"/>
          </a:xfrm>
          <a:prstGeom prst="ellipse">
            <a:avLst/>
          </a:prstGeom>
          <a:noFill/>
          <a:ln w="15875" cap="flat">
            <a:solidFill>
              <a:schemeClr val="accent1"/>
            </a:solidFill>
            <a:prstDash val="sysDot"/>
            <a:miter/>
          </a:ln>
          <a:effectLst>
            <a:outerShdw blurRad="622300" dist="419100" dir="5400000" algn="t" rotWithShape="0">
              <a:schemeClr val="accent1">
                <a:alpha val="27000"/>
              </a:schemeClr>
            </a:outerShdw>
          </a:effectLst>
        </p:spPr>
        <p:txBody>
          <a:bodyPr rtlCol="0" anchor="ctr"/>
          <a:p>
            <a:endParaRPr lang="zh-CN" altLang="en-US">
              <a:solidFill>
                <a:srgbClr val="000000"/>
              </a:solidFill>
              <a:latin typeface="+mj-ea"/>
              <a:ea typeface="+mj-ea"/>
            </a:endParaRPr>
          </a:p>
        </p:txBody>
      </p:sp>
      <p:sp>
        <p:nvSpPr>
          <p:cNvPr id="44" name="Oval 41+"/>
          <p:cNvSpPr/>
          <p:nvPr>
            <p:custDataLst>
              <p:tags r:id="rId23"/>
            </p:custDataLst>
          </p:nvPr>
        </p:nvSpPr>
        <p:spPr>
          <a:xfrm>
            <a:off x="4346835" y="2091526"/>
            <a:ext cx="3283466" cy="3283466"/>
          </a:xfrm>
          <a:prstGeom prst="ellipse">
            <a:avLst/>
          </a:prstGeom>
          <a:noFill/>
          <a:ln w="22225">
            <a:gradFill>
              <a:gsLst>
                <a:gs pos="0">
                  <a:schemeClr val="accent1">
                    <a:alpha val="0"/>
                  </a:schemeClr>
                </a:gs>
                <a:gs pos="50000">
                  <a:schemeClr val="accent1">
                    <a:alpha val="40000"/>
                  </a:schemeClr>
                </a:gs>
                <a:gs pos="100000">
                  <a:schemeClr val="accent1">
                    <a:alpha val="0"/>
                  </a:schemeClr>
                </a:gs>
              </a:gsLst>
              <a:lin ang="5400000" scaled="1"/>
            </a:gra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latin typeface="+mj-ea"/>
              <a:ea typeface="+mj-ea"/>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4358640" y="608330"/>
            <a:ext cx="5779135" cy="1486535"/>
          </a:xfrm>
        </p:spPr>
        <p:txBody>
          <a:bodyPr/>
          <a:p>
            <a:r>
              <a:rPr lang="zh-CN" altLang="en-US" sz="3600">
                <a:solidFill>
                  <a:schemeClr val="accent2">
                    <a:lumMod val="75000"/>
                  </a:schemeClr>
                </a:solidFill>
              </a:rPr>
              <a:t>知识链接</a:t>
            </a:r>
            <a:br>
              <a:rPr lang="zh-CN" altLang="en-US" sz="3600">
                <a:solidFill>
                  <a:schemeClr val="accent2">
                    <a:lumMod val="75000"/>
                  </a:schemeClr>
                </a:solidFill>
              </a:rPr>
            </a:br>
            <a:r>
              <a:rPr lang="en-US" altLang="zh-CN" sz="3200">
                <a:solidFill>
                  <a:schemeClr val="accent2">
                    <a:lumMod val="75000"/>
                  </a:schemeClr>
                </a:solidFill>
              </a:rPr>
              <a:t>1. </a:t>
            </a:r>
            <a:r>
              <a:rPr lang="zh-CN" altLang="en-US" sz="3200">
                <a:solidFill>
                  <a:schemeClr val="accent2">
                    <a:lumMod val="75000"/>
                  </a:schemeClr>
                </a:solidFill>
              </a:rPr>
              <a:t>综合布线系统图设计要点</a:t>
            </a:r>
            <a:br>
              <a:rPr lang="zh-CN" altLang="en-US" sz="3200">
                <a:solidFill>
                  <a:schemeClr val="accent2">
                    <a:lumMod val="75000"/>
                  </a:schemeClr>
                </a:solidFill>
              </a:rPr>
            </a:br>
            <a:r>
              <a:rPr lang="zh-CN" altLang="en-US" sz="2800">
                <a:solidFill>
                  <a:schemeClr val="accent2">
                    <a:lumMod val="75000"/>
                  </a:schemeClr>
                </a:solidFill>
              </a:rPr>
              <a:t>（</a:t>
            </a:r>
            <a:r>
              <a:rPr lang="en-US" altLang="zh-CN" sz="2800">
                <a:solidFill>
                  <a:schemeClr val="accent2">
                    <a:lumMod val="75000"/>
                  </a:schemeClr>
                </a:solidFill>
              </a:rPr>
              <a:t>1</a:t>
            </a:r>
            <a:r>
              <a:rPr lang="zh-CN" altLang="en-US" sz="2800">
                <a:solidFill>
                  <a:schemeClr val="accent2">
                    <a:lumMod val="75000"/>
                  </a:schemeClr>
                </a:solidFill>
              </a:rPr>
              <a:t>）图形符号必须正确。</a:t>
            </a:r>
            <a:endParaRPr lang="zh-CN" altLang="en-US" sz="2800">
              <a:solidFill>
                <a:schemeClr val="accent2">
                  <a:lumMod val="75000"/>
                </a:schemeClr>
              </a:solidFill>
            </a:endParaRPr>
          </a:p>
        </p:txBody>
      </p:sp>
      <p:pic>
        <p:nvPicPr>
          <p:cNvPr id="4" name="图片 3" descr="/data/temp/b546d90f-96c0-11f0-af2b-660bc69b27ce.jpg@base@tag=imgScale&amp;m=1&amp;w=1102&amp;h=1904&amp;q=95b546d90f-96c0-11f0-af2b-660bc69b27ce"/>
          <p:cNvPicPr>
            <a:picLocks noChangeAspect="1"/>
          </p:cNvPicPr>
          <p:nvPr>
            <p:custDataLst>
              <p:tags r:id="rId2"/>
            </p:custDataLst>
          </p:nvPr>
        </p:nvPicPr>
        <p:blipFill>
          <a:blip r:embed="rId3"/>
          <a:srcRect l="19384" r="20382"/>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文本框 2"/>
          <p:cNvSpPr txBox="1"/>
          <p:nvPr/>
        </p:nvSpPr>
        <p:spPr>
          <a:xfrm>
            <a:off x="4358640" y="2488565"/>
            <a:ext cx="7040880" cy="2676525"/>
          </a:xfrm>
          <a:prstGeom prst="rect">
            <a:avLst/>
          </a:prstGeom>
          <a:noFill/>
        </p:spPr>
        <p:txBody>
          <a:bodyPr wrap="square" rtlCol="0">
            <a:spAutoFit/>
          </a:bodyPr>
          <a:p>
            <a:pPr indent="0" fontAlgn="auto">
              <a:lnSpc>
                <a:spcPct val="150000"/>
              </a:lnSpc>
            </a:pPr>
            <a:r>
              <a:rPr lang="zh-CN" altLang="en-US" sz="1600"/>
              <a:t>在系统图设计时，必须使用规范的图形符号，并且在系统图中给予说明，保证技术人员和现场施工人员能够快速读懂图样。</a:t>
            </a:r>
            <a:r>
              <a:rPr lang="en-US" altLang="zh-CN" sz="1600"/>
              <a:t>GB 50311-2016</a:t>
            </a:r>
            <a:r>
              <a:rPr lang="zh-CN" altLang="en-US" sz="1600"/>
              <a:t>《综合布线系统工程设计规范》中使用的图形符号如下。</a:t>
            </a:r>
            <a:endParaRPr lang="zh-CN" altLang="en-US" sz="1600"/>
          </a:p>
          <a:p>
            <a:pPr indent="0" fontAlgn="auto">
              <a:lnSpc>
                <a:spcPct val="150000"/>
              </a:lnSpc>
            </a:pPr>
            <a:r>
              <a:rPr lang="en-US" altLang="en-US" sz="1600" b="1"/>
              <a:t>①</a:t>
            </a:r>
            <a:r>
              <a:rPr lang="en-US" altLang="zh-CN" sz="1600" b="1"/>
              <a:t> |</a:t>
            </a:r>
            <a:r>
              <a:rPr lang="en-US" altLang="en-US" sz="1600" b="1"/>
              <a:t>×</a:t>
            </a:r>
            <a:r>
              <a:rPr lang="en-US" altLang="zh-CN" sz="1600" b="1"/>
              <a:t>| </a:t>
            </a:r>
            <a:r>
              <a:rPr lang="zh-CN" altLang="en-US" sz="1600" b="1"/>
              <a:t>代表网络设备和配线设备，左右两边的竖线代表网络配线架，如光纤配线架、铜缆配线架，中间的</a:t>
            </a:r>
            <a:r>
              <a:rPr lang="en-US" altLang="zh-CN" sz="1600" b="1"/>
              <a:t> </a:t>
            </a:r>
            <a:r>
              <a:rPr lang="en-US" altLang="en-US" sz="1600" b="1"/>
              <a:t>×</a:t>
            </a:r>
            <a:r>
              <a:rPr lang="en-US" altLang="zh-CN" sz="1600" b="1"/>
              <a:t> </a:t>
            </a:r>
            <a:r>
              <a:rPr lang="zh-CN" altLang="en-US" sz="1600" b="1"/>
              <a:t>代表网络交互设备，如网络交换机。</a:t>
            </a:r>
            <a:endParaRPr lang="zh-CN" altLang="en-US" sz="1600" b="1"/>
          </a:p>
          <a:p>
            <a:pPr indent="0" fontAlgn="auto">
              <a:lnSpc>
                <a:spcPct val="150000"/>
              </a:lnSpc>
            </a:pPr>
            <a:r>
              <a:rPr lang="en-US" altLang="en-US" sz="1600" b="1"/>
              <a:t>②</a:t>
            </a:r>
            <a:r>
              <a:rPr lang="en-US" altLang="zh-CN" sz="1600" b="1"/>
              <a:t> </a:t>
            </a:r>
            <a:r>
              <a:rPr lang="en-US" altLang="en-US" sz="1600" b="1"/>
              <a:t>□</a:t>
            </a:r>
            <a:r>
              <a:rPr lang="zh-CN" altLang="en-US" sz="1600" b="1"/>
              <a:t>代表网络插座，如单口网络插座、双口网络插座等。</a:t>
            </a:r>
            <a:endParaRPr lang="zh-CN" altLang="en-US" sz="1600" b="1"/>
          </a:p>
          <a:p>
            <a:pPr indent="0" fontAlgn="auto">
              <a:lnSpc>
                <a:spcPct val="150000"/>
              </a:lnSpc>
            </a:pPr>
            <a:r>
              <a:rPr lang="en-US" altLang="en-US" sz="1600" b="1"/>
              <a:t>③</a:t>
            </a:r>
            <a:r>
              <a:rPr lang="en-US" altLang="zh-CN" sz="1600" b="1"/>
              <a:t> </a:t>
            </a:r>
            <a:r>
              <a:rPr lang="en-US" altLang="en-US" sz="1600" b="1"/>
              <a:t>━━</a:t>
            </a:r>
            <a:r>
              <a:rPr lang="zh-CN" altLang="en-US" sz="1600" b="1"/>
              <a:t>代表缆线，如室外光缆、室内光缆、双绞线电缆等。</a:t>
            </a:r>
            <a:endParaRPr lang="zh-CN" altLang="en-US" sz="1600" b="1"/>
          </a:p>
        </p:txBody>
      </p:sp>
    </p:spTree>
    <p:custDataLst>
      <p:tags r:id="rId4"/>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custDataLst>
              <p:tags r:id="rId1"/>
            </p:custDataLst>
          </p:nvPr>
        </p:nvSpPr>
        <p:spPr>
          <a:xfrm>
            <a:off x="1700530" y="795020"/>
            <a:ext cx="9386570" cy="481330"/>
          </a:xfrm>
          <a:noFill/>
        </p:spPr>
        <p:txBody>
          <a:bodyPr wrap="square"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dirty="0">
                <a:solidFill>
                  <a:schemeClr val="accent2">
                    <a:lumMod val="75000"/>
                  </a:schemeClr>
                </a:solidFill>
              </a:rPr>
              <a:t>（</a:t>
            </a:r>
            <a:r>
              <a:rPr lang="en-US" altLang="zh-CN" sz="2800" dirty="0">
                <a:solidFill>
                  <a:schemeClr val="accent2">
                    <a:lumMod val="75000"/>
                  </a:schemeClr>
                </a:solidFill>
              </a:rPr>
              <a:t>2</a:t>
            </a:r>
            <a:r>
              <a:rPr lang="zh-CN" altLang="en-US" sz="2800" dirty="0">
                <a:solidFill>
                  <a:schemeClr val="accent2">
                    <a:lumMod val="75000"/>
                  </a:schemeClr>
                </a:solidFill>
              </a:rPr>
              <a:t>）连接关系清楚。</a:t>
            </a:r>
            <a:endParaRPr lang="zh-CN" altLang="en-US" sz="2800" dirty="0">
              <a:solidFill>
                <a:schemeClr val="accent2">
                  <a:lumMod val="75000"/>
                </a:schemeClr>
              </a:solidFill>
            </a:endParaRPr>
          </a:p>
        </p:txBody>
      </p:sp>
      <p:sp>
        <p:nvSpPr>
          <p:cNvPr id="2" name="任意形状 2"/>
          <p:cNvSpPr/>
          <p:nvPr>
            <p:custDataLst>
              <p:tags r:id="rId2"/>
            </p:custDataLst>
          </p:nvPr>
        </p:nvSpPr>
        <p:spPr>
          <a:xfrm>
            <a:off x="698894" y="1439913"/>
            <a:ext cx="10849852" cy="4729847"/>
          </a:xfrm>
          <a:custGeom>
            <a:avLst/>
            <a:gdLst>
              <a:gd name="connsiteX0" fmla="*/ 7421879 w 9144000"/>
              <a:gd name="connsiteY0" fmla="*/ 944 h 4667042"/>
              <a:gd name="connsiteX1" fmla="*/ 8739856 w 9144000"/>
              <a:gd name="connsiteY1" fmla="*/ 200746 h 4667042"/>
              <a:gd name="connsiteX2" fmla="*/ 9144000 w 9144000"/>
              <a:gd name="connsiteY2" fmla="*/ 302125 h 4667042"/>
              <a:gd name="connsiteX3" fmla="*/ 9144000 w 9144000"/>
              <a:gd name="connsiteY3" fmla="*/ 4667042 h 4667042"/>
              <a:gd name="connsiteX4" fmla="*/ 0 w 9144000"/>
              <a:gd name="connsiteY4" fmla="*/ 4667042 h 4667042"/>
              <a:gd name="connsiteX5" fmla="*/ 0 w 9144000"/>
              <a:gd name="connsiteY5" fmla="*/ 142334 h 4667042"/>
              <a:gd name="connsiteX6" fmla="*/ 260865 w 9144000"/>
              <a:gd name="connsiteY6" fmla="*/ 125811 h 4667042"/>
              <a:gd name="connsiteX7" fmla="*/ 640079 w 9144000"/>
              <a:gd name="connsiteY7" fmla="*/ 122864 h 4667042"/>
              <a:gd name="connsiteX8" fmla="*/ 4465319 w 9144000"/>
              <a:gd name="connsiteY8" fmla="*/ 595304 h 4667042"/>
              <a:gd name="connsiteX9" fmla="*/ 7421879 w 9144000"/>
              <a:gd name="connsiteY9" fmla="*/ 944 h 466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4667042">
                <a:moveTo>
                  <a:pt x="7421879" y="944"/>
                </a:moveTo>
                <a:cubicBezTo>
                  <a:pt x="7809547" y="11422"/>
                  <a:pt x="8275795" y="92622"/>
                  <a:pt x="8739856" y="200746"/>
                </a:cubicBezTo>
                <a:lnTo>
                  <a:pt x="9144000" y="302125"/>
                </a:lnTo>
                <a:lnTo>
                  <a:pt x="9144000" y="4667042"/>
                </a:lnTo>
                <a:lnTo>
                  <a:pt x="0" y="4667042"/>
                </a:lnTo>
                <a:lnTo>
                  <a:pt x="0" y="142334"/>
                </a:lnTo>
                <a:lnTo>
                  <a:pt x="260865" y="125811"/>
                </a:lnTo>
                <a:cubicBezTo>
                  <a:pt x="384849" y="121237"/>
                  <a:pt x="511492" y="120007"/>
                  <a:pt x="640079" y="122864"/>
                </a:cubicBezTo>
                <a:cubicBezTo>
                  <a:pt x="1668779" y="145724"/>
                  <a:pt x="3335019" y="615624"/>
                  <a:pt x="4465319" y="595304"/>
                </a:cubicBezTo>
                <a:cubicBezTo>
                  <a:pt x="5595619" y="574984"/>
                  <a:pt x="6388099" y="-26996"/>
                  <a:pt x="7421879" y="944"/>
                </a:cubicBezTo>
                <a:close/>
              </a:path>
            </a:pathLst>
          </a:cu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panose="020B0503020204020204" charset="-122"/>
            </a:endParaRPr>
          </a:p>
        </p:txBody>
      </p:sp>
      <p:sp>
        <p:nvSpPr>
          <p:cNvPr id="4" name="任意形状 1"/>
          <p:cNvSpPr/>
          <p:nvPr>
            <p:custDataLst>
              <p:tags r:id="rId3"/>
            </p:custDataLst>
          </p:nvPr>
        </p:nvSpPr>
        <p:spPr>
          <a:xfrm>
            <a:off x="698894" y="1497553"/>
            <a:ext cx="10849852" cy="4672141"/>
          </a:xfrm>
          <a:custGeom>
            <a:avLst/>
            <a:gdLst>
              <a:gd name="connsiteX0" fmla="*/ 9144000 w 9144000"/>
              <a:gd name="connsiteY0" fmla="*/ 0 h 4569773"/>
              <a:gd name="connsiteX1" fmla="*/ 9144000 w 9144000"/>
              <a:gd name="connsiteY1" fmla="*/ 4569773 h 4569773"/>
              <a:gd name="connsiteX2" fmla="*/ 0 w 9144000"/>
              <a:gd name="connsiteY2" fmla="*/ 4569773 h 4569773"/>
              <a:gd name="connsiteX3" fmla="*/ 0 w 9144000"/>
              <a:gd name="connsiteY3" fmla="*/ 638493 h 4569773"/>
              <a:gd name="connsiteX4" fmla="*/ 135688 w 9144000"/>
              <a:gd name="connsiteY4" fmla="*/ 681653 h 4569773"/>
              <a:gd name="connsiteX5" fmla="*/ 487681 w 9144000"/>
              <a:gd name="connsiteY5" fmla="*/ 725542 h 4569773"/>
              <a:gd name="connsiteX6" fmla="*/ 4450081 w 9144000"/>
              <a:gd name="connsiteY6" fmla="*/ 192142 h 4569773"/>
              <a:gd name="connsiteX7" fmla="*/ 7239001 w 9144000"/>
              <a:gd name="connsiteY7" fmla="*/ 603622 h 4569773"/>
              <a:gd name="connsiteX8" fmla="*/ 9034464 w 9144000"/>
              <a:gd name="connsiteY8" fmla="*/ 37837 h 456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4569773">
                <a:moveTo>
                  <a:pt x="9144000" y="0"/>
                </a:moveTo>
                <a:lnTo>
                  <a:pt x="9144000" y="4569773"/>
                </a:lnTo>
                <a:lnTo>
                  <a:pt x="0" y="4569773"/>
                </a:lnTo>
                <a:lnTo>
                  <a:pt x="0" y="638493"/>
                </a:lnTo>
                <a:lnTo>
                  <a:pt x="135688" y="681653"/>
                </a:lnTo>
                <a:cubicBezTo>
                  <a:pt x="248048" y="710818"/>
                  <a:pt x="365444" y="727447"/>
                  <a:pt x="487681" y="725542"/>
                </a:cubicBezTo>
                <a:cubicBezTo>
                  <a:pt x="1465581" y="710302"/>
                  <a:pt x="3324861" y="212462"/>
                  <a:pt x="4450081" y="192142"/>
                </a:cubicBezTo>
                <a:cubicBezTo>
                  <a:pt x="5575301" y="171822"/>
                  <a:pt x="6240781" y="613782"/>
                  <a:pt x="7239001" y="603622"/>
                </a:cubicBezTo>
                <a:cubicBezTo>
                  <a:pt x="7738111" y="598542"/>
                  <a:pt x="8418831" y="263262"/>
                  <a:pt x="9034464" y="37837"/>
                </a:cubicBezTo>
                <a:close/>
              </a:path>
            </a:pathLst>
          </a:custGeom>
          <a:gradFill>
            <a:gsLst>
              <a:gs pos="0">
                <a:schemeClr val="accent1">
                  <a:alpha val="75000"/>
                </a:schemeClr>
              </a:gs>
              <a:gs pos="68000">
                <a:schemeClr val="accent1">
                  <a:alpha val="10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panose="020B0503020204020204" charset="-122"/>
            </a:endParaRPr>
          </a:p>
        </p:txBody>
      </p:sp>
      <p:sp>
        <p:nvSpPr>
          <p:cNvPr id="6" name="任意多边形: 形状 20"/>
          <p:cNvSpPr/>
          <p:nvPr>
            <p:custDataLst>
              <p:tags r:id="rId4"/>
            </p:custDataLst>
          </p:nvPr>
        </p:nvSpPr>
        <p:spPr>
          <a:xfrm>
            <a:off x="694938" y="1533154"/>
            <a:ext cx="10846958" cy="4640139"/>
          </a:xfrm>
          <a:custGeom>
            <a:avLst/>
            <a:gdLst>
              <a:gd name="connsiteX0" fmla="*/ 2408361 w 9107329"/>
              <a:gd name="connsiteY0" fmla="*/ 434 h 2794050"/>
              <a:gd name="connsiteX1" fmla="*/ 7003480 w 9107329"/>
              <a:gd name="connsiteY1" fmla="*/ 263023 h 2794050"/>
              <a:gd name="connsiteX2" fmla="*/ 8796810 w 9107329"/>
              <a:gd name="connsiteY2" fmla="*/ 78568 h 2794050"/>
              <a:gd name="connsiteX3" fmla="*/ 9107329 w 9107329"/>
              <a:gd name="connsiteY3" fmla="*/ 30883 h 2794050"/>
              <a:gd name="connsiteX4" fmla="*/ 9107329 w 9107329"/>
              <a:gd name="connsiteY4" fmla="*/ 2794050 h 2794050"/>
              <a:gd name="connsiteX5" fmla="*/ 0 w 9107329"/>
              <a:gd name="connsiteY5" fmla="*/ 2794050 h 2794050"/>
              <a:gd name="connsiteX6" fmla="*/ 0 w 9107329"/>
              <a:gd name="connsiteY6" fmla="*/ 108284 h 2794050"/>
              <a:gd name="connsiteX7" fmla="*/ 397174 w 9107329"/>
              <a:gd name="connsiteY7" fmla="*/ 83169 h 2794050"/>
              <a:gd name="connsiteX8" fmla="*/ 2408361 w 9107329"/>
              <a:gd name="connsiteY8" fmla="*/ 434 h 2794050"/>
              <a:gd name="connsiteX0-1" fmla="*/ 2414029 w 9112997"/>
              <a:gd name="connsiteY0-2" fmla="*/ 434 h 3899264"/>
              <a:gd name="connsiteX1-3" fmla="*/ 7009148 w 9112997"/>
              <a:gd name="connsiteY1-4" fmla="*/ 263023 h 3899264"/>
              <a:gd name="connsiteX2-5" fmla="*/ 8802478 w 9112997"/>
              <a:gd name="connsiteY2-6" fmla="*/ 78568 h 3899264"/>
              <a:gd name="connsiteX3-7" fmla="*/ 9112997 w 9112997"/>
              <a:gd name="connsiteY3-8" fmla="*/ 30883 h 3899264"/>
              <a:gd name="connsiteX4-9" fmla="*/ 9112997 w 9112997"/>
              <a:gd name="connsiteY4-10" fmla="*/ 2794050 h 3899264"/>
              <a:gd name="connsiteX5-11" fmla="*/ 0 w 9112997"/>
              <a:gd name="connsiteY5-12" fmla="*/ 3899264 h 3899264"/>
              <a:gd name="connsiteX6-13" fmla="*/ 5668 w 9112997"/>
              <a:gd name="connsiteY6-14" fmla="*/ 108284 h 3899264"/>
              <a:gd name="connsiteX7-15" fmla="*/ 402842 w 9112997"/>
              <a:gd name="connsiteY7-16" fmla="*/ 83169 h 3899264"/>
              <a:gd name="connsiteX8-17" fmla="*/ 2414029 w 9112997"/>
              <a:gd name="connsiteY8-18" fmla="*/ 434 h 3899264"/>
              <a:gd name="connsiteX0-19" fmla="*/ 2414029 w 9112997"/>
              <a:gd name="connsiteY0-20" fmla="*/ 434 h 3910600"/>
              <a:gd name="connsiteX1-21" fmla="*/ 7009148 w 9112997"/>
              <a:gd name="connsiteY1-22" fmla="*/ 263023 h 3910600"/>
              <a:gd name="connsiteX2-23" fmla="*/ 8802478 w 9112997"/>
              <a:gd name="connsiteY2-24" fmla="*/ 78568 h 3910600"/>
              <a:gd name="connsiteX3-25" fmla="*/ 9112997 w 9112997"/>
              <a:gd name="connsiteY3-26" fmla="*/ 30883 h 3910600"/>
              <a:gd name="connsiteX4-27" fmla="*/ 9112997 w 9112997"/>
              <a:gd name="connsiteY4-28" fmla="*/ 3910600 h 3910600"/>
              <a:gd name="connsiteX5-29" fmla="*/ 0 w 9112997"/>
              <a:gd name="connsiteY5-30" fmla="*/ 3899264 h 3910600"/>
              <a:gd name="connsiteX6-31" fmla="*/ 5668 w 9112997"/>
              <a:gd name="connsiteY6-32" fmla="*/ 108284 h 3910600"/>
              <a:gd name="connsiteX7-33" fmla="*/ 402842 w 9112997"/>
              <a:gd name="connsiteY7-34" fmla="*/ 83169 h 3910600"/>
              <a:gd name="connsiteX8-35" fmla="*/ 2414029 w 9112997"/>
              <a:gd name="connsiteY8-36" fmla="*/ 434 h 3910600"/>
              <a:gd name="connsiteX0-37" fmla="*/ 2408613 w 9107581"/>
              <a:gd name="connsiteY0-38" fmla="*/ 434 h 3910600"/>
              <a:gd name="connsiteX1-39" fmla="*/ 7003732 w 9107581"/>
              <a:gd name="connsiteY1-40" fmla="*/ 263023 h 3910600"/>
              <a:gd name="connsiteX2-41" fmla="*/ 8797062 w 9107581"/>
              <a:gd name="connsiteY2-42" fmla="*/ 78568 h 3910600"/>
              <a:gd name="connsiteX3-43" fmla="*/ 9107581 w 9107581"/>
              <a:gd name="connsiteY3-44" fmla="*/ 30883 h 3910600"/>
              <a:gd name="connsiteX4-45" fmla="*/ 9107581 w 9107581"/>
              <a:gd name="connsiteY4-46" fmla="*/ 3910600 h 3910600"/>
              <a:gd name="connsiteX5-47" fmla="*/ 5920 w 9107581"/>
              <a:gd name="connsiteY5-48" fmla="*/ 3904932 h 3910600"/>
              <a:gd name="connsiteX6-49" fmla="*/ 252 w 9107581"/>
              <a:gd name="connsiteY6-50" fmla="*/ 108284 h 3910600"/>
              <a:gd name="connsiteX7-51" fmla="*/ 397426 w 9107581"/>
              <a:gd name="connsiteY7-52" fmla="*/ 83169 h 3910600"/>
              <a:gd name="connsiteX8-53" fmla="*/ 2408613 w 9107581"/>
              <a:gd name="connsiteY8-54" fmla="*/ 434 h 3910600"/>
              <a:gd name="connsiteX0-55" fmla="*/ 2419202 w 9118170"/>
              <a:gd name="connsiteY0-56" fmla="*/ 434 h 3910600"/>
              <a:gd name="connsiteX1-57" fmla="*/ 7014321 w 9118170"/>
              <a:gd name="connsiteY1-58" fmla="*/ 263023 h 3910600"/>
              <a:gd name="connsiteX2-59" fmla="*/ 8807651 w 9118170"/>
              <a:gd name="connsiteY2-60" fmla="*/ 78568 h 3910600"/>
              <a:gd name="connsiteX3-61" fmla="*/ 9118170 w 9118170"/>
              <a:gd name="connsiteY3-62" fmla="*/ 30883 h 3910600"/>
              <a:gd name="connsiteX4-63" fmla="*/ 9118170 w 9118170"/>
              <a:gd name="connsiteY4-64" fmla="*/ 3910600 h 3910600"/>
              <a:gd name="connsiteX5-65" fmla="*/ 16509 w 9118170"/>
              <a:gd name="connsiteY5-66" fmla="*/ 3904932 h 3910600"/>
              <a:gd name="connsiteX6-67" fmla="*/ 125 w 9118170"/>
              <a:gd name="connsiteY6-68" fmla="*/ 108284 h 3910600"/>
              <a:gd name="connsiteX7-69" fmla="*/ 408015 w 9118170"/>
              <a:gd name="connsiteY7-70" fmla="*/ 83169 h 3910600"/>
              <a:gd name="connsiteX8-71" fmla="*/ 2419202 w 9118170"/>
              <a:gd name="connsiteY8-72" fmla="*/ 434 h 3910600"/>
              <a:gd name="connsiteX0-73" fmla="*/ 2419456 w 9118424"/>
              <a:gd name="connsiteY0-74" fmla="*/ 434 h 3910600"/>
              <a:gd name="connsiteX1-75" fmla="*/ 7014575 w 9118424"/>
              <a:gd name="connsiteY1-76" fmla="*/ 263023 h 3910600"/>
              <a:gd name="connsiteX2-77" fmla="*/ 8807905 w 9118424"/>
              <a:gd name="connsiteY2-78" fmla="*/ 78568 h 3910600"/>
              <a:gd name="connsiteX3-79" fmla="*/ 9118424 w 9118424"/>
              <a:gd name="connsiteY3-80" fmla="*/ 30883 h 3910600"/>
              <a:gd name="connsiteX4-81" fmla="*/ 9118424 w 9118424"/>
              <a:gd name="connsiteY4-82" fmla="*/ 3910600 h 3910600"/>
              <a:gd name="connsiteX5-83" fmla="*/ 2476 w 9118424"/>
              <a:gd name="connsiteY5-84" fmla="*/ 3904932 h 3910600"/>
              <a:gd name="connsiteX6-85" fmla="*/ 379 w 9118424"/>
              <a:gd name="connsiteY6-86" fmla="*/ 108284 h 3910600"/>
              <a:gd name="connsiteX7-87" fmla="*/ 408269 w 9118424"/>
              <a:gd name="connsiteY7-88" fmla="*/ 83169 h 3910600"/>
              <a:gd name="connsiteX8-89" fmla="*/ 2419456 w 9118424"/>
              <a:gd name="connsiteY8-90" fmla="*/ 434 h 3910600"/>
              <a:gd name="connsiteX0-91" fmla="*/ 2419456 w 9146999"/>
              <a:gd name="connsiteY0-92" fmla="*/ 434 h 3910600"/>
              <a:gd name="connsiteX1-93" fmla="*/ 7014575 w 9146999"/>
              <a:gd name="connsiteY1-94" fmla="*/ 263023 h 3910600"/>
              <a:gd name="connsiteX2-95" fmla="*/ 8807905 w 9146999"/>
              <a:gd name="connsiteY2-96" fmla="*/ 78568 h 3910600"/>
              <a:gd name="connsiteX3-97" fmla="*/ 9118424 w 9146999"/>
              <a:gd name="connsiteY3-98" fmla="*/ 30883 h 3910600"/>
              <a:gd name="connsiteX4-99" fmla="*/ 9146999 w 9146999"/>
              <a:gd name="connsiteY4-100" fmla="*/ 3910600 h 3910600"/>
              <a:gd name="connsiteX5-101" fmla="*/ 2476 w 9146999"/>
              <a:gd name="connsiteY5-102" fmla="*/ 3904932 h 3910600"/>
              <a:gd name="connsiteX6-103" fmla="*/ 379 w 9146999"/>
              <a:gd name="connsiteY6-104" fmla="*/ 108284 h 3910600"/>
              <a:gd name="connsiteX7-105" fmla="*/ 408269 w 9146999"/>
              <a:gd name="connsiteY7-106" fmla="*/ 83169 h 3910600"/>
              <a:gd name="connsiteX8-107" fmla="*/ 2419456 w 9146999"/>
              <a:gd name="connsiteY8-108" fmla="*/ 434 h 3910600"/>
              <a:gd name="connsiteX0-109" fmla="*/ 2419456 w 9152430"/>
              <a:gd name="connsiteY0-110" fmla="*/ 434 h 3910600"/>
              <a:gd name="connsiteX1-111" fmla="*/ 7014575 w 9152430"/>
              <a:gd name="connsiteY1-112" fmla="*/ 263023 h 3910600"/>
              <a:gd name="connsiteX2-113" fmla="*/ 8807905 w 9152430"/>
              <a:gd name="connsiteY2-114" fmla="*/ 78568 h 3910600"/>
              <a:gd name="connsiteX3-115" fmla="*/ 9152430 w 9152430"/>
              <a:gd name="connsiteY3-116" fmla="*/ 13879 h 3910600"/>
              <a:gd name="connsiteX4-117" fmla="*/ 9146999 w 9152430"/>
              <a:gd name="connsiteY4-118" fmla="*/ 3910600 h 3910600"/>
              <a:gd name="connsiteX5-119" fmla="*/ 2476 w 9152430"/>
              <a:gd name="connsiteY5-120" fmla="*/ 3904932 h 3910600"/>
              <a:gd name="connsiteX6-121" fmla="*/ 379 w 9152430"/>
              <a:gd name="connsiteY6-122" fmla="*/ 108284 h 3910600"/>
              <a:gd name="connsiteX7-123" fmla="*/ 408269 w 9152430"/>
              <a:gd name="connsiteY7-124" fmla="*/ 83169 h 3910600"/>
              <a:gd name="connsiteX8-125" fmla="*/ 2419456 w 9152430"/>
              <a:gd name="connsiteY8-126" fmla="*/ 434 h 3910600"/>
              <a:gd name="connsiteX0-127" fmla="*/ 2419456 w 9158564"/>
              <a:gd name="connsiteY0-128" fmla="*/ 434 h 3910600"/>
              <a:gd name="connsiteX1-129" fmla="*/ 7014575 w 9158564"/>
              <a:gd name="connsiteY1-130" fmla="*/ 263023 h 3910600"/>
              <a:gd name="connsiteX2-131" fmla="*/ 8807905 w 9158564"/>
              <a:gd name="connsiteY2-132" fmla="*/ 78568 h 3910600"/>
              <a:gd name="connsiteX3-133" fmla="*/ 9152430 w 9158564"/>
              <a:gd name="connsiteY3-134" fmla="*/ 13879 h 3910600"/>
              <a:gd name="connsiteX4-135" fmla="*/ 9158335 w 9158564"/>
              <a:gd name="connsiteY4-136" fmla="*/ 3910600 h 3910600"/>
              <a:gd name="connsiteX5-137" fmla="*/ 2476 w 9158564"/>
              <a:gd name="connsiteY5-138" fmla="*/ 3904932 h 3910600"/>
              <a:gd name="connsiteX6-139" fmla="*/ 379 w 9158564"/>
              <a:gd name="connsiteY6-140" fmla="*/ 108284 h 3910600"/>
              <a:gd name="connsiteX7-141" fmla="*/ 408269 w 9158564"/>
              <a:gd name="connsiteY7-142" fmla="*/ 83169 h 3910600"/>
              <a:gd name="connsiteX8-143" fmla="*/ 2419456 w 9158564"/>
              <a:gd name="connsiteY8-144" fmla="*/ 434 h 3910600"/>
              <a:gd name="connsiteX0-145" fmla="*/ 2419456 w 9152430"/>
              <a:gd name="connsiteY0-146" fmla="*/ 434 h 3904932"/>
              <a:gd name="connsiteX1-147" fmla="*/ 7014575 w 9152430"/>
              <a:gd name="connsiteY1-148" fmla="*/ 263023 h 3904932"/>
              <a:gd name="connsiteX2-149" fmla="*/ 8807905 w 9152430"/>
              <a:gd name="connsiteY2-150" fmla="*/ 78568 h 3904932"/>
              <a:gd name="connsiteX3-151" fmla="*/ 9152430 w 9152430"/>
              <a:gd name="connsiteY3-152" fmla="*/ 13879 h 3904932"/>
              <a:gd name="connsiteX4-153" fmla="*/ 9141332 w 9152430"/>
              <a:gd name="connsiteY4-154" fmla="*/ 3904932 h 3904932"/>
              <a:gd name="connsiteX5-155" fmla="*/ 2476 w 9152430"/>
              <a:gd name="connsiteY5-156" fmla="*/ 3904932 h 3904932"/>
              <a:gd name="connsiteX6-157" fmla="*/ 379 w 9152430"/>
              <a:gd name="connsiteY6-158" fmla="*/ 108284 h 3904932"/>
              <a:gd name="connsiteX7-159" fmla="*/ 408269 w 9152430"/>
              <a:gd name="connsiteY7-160" fmla="*/ 83169 h 3904932"/>
              <a:gd name="connsiteX8-161" fmla="*/ 2419456 w 9152430"/>
              <a:gd name="connsiteY8-162" fmla="*/ 434 h 3904932"/>
              <a:gd name="connsiteX0-163" fmla="*/ 2419456 w 9152430"/>
              <a:gd name="connsiteY0-164" fmla="*/ 434 h 3904932"/>
              <a:gd name="connsiteX1-165" fmla="*/ 7014575 w 9152430"/>
              <a:gd name="connsiteY1-166" fmla="*/ 263023 h 3904932"/>
              <a:gd name="connsiteX2-167" fmla="*/ 8807905 w 9152430"/>
              <a:gd name="connsiteY2-168" fmla="*/ 78568 h 3904932"/>
              <a:gd name="connsiteX3-169" fmla="*/ 9152430 w 9152430"/>
              <a:gd name="connsiteY3-170" fmla="*/ 13879 h 3904932"/>
              <a:gd name="connsiteX4-171" fmla="*/ 9141332 w 9152430"/>
              <a:gd name="connsiteY4-172" fmla="*/ 3899264 h 3904932"/>
              <a:gd name="connsiteX5-173" fmla="*/ 2476 w 9152430"/>
              <a:gd name="connsiteY5-174" fmla="*/ 3904932 h 3904932"/>
              <a:gd name="connsiteX6-175" fmla="*/ 379 w 9152430"/>
              <a:gd name="connsiteY6-176" fmla="*/ 108284 h 3904932"/>
              <a:gd name="connsiteX7-177" fmla="*/ 408269 w 9152430"/>
              <a:gd name="connsiteY7-178" fmla="*/ 83169 h 3904932"/>
              <a:gd name="connsiteX8-179" fmla="*/ 2419456 w 9152430"/>
              <a:gd name="connsiteY8-180" fmla="*/ 434 h 3904932"/>
              <a:gd name="connsiteX0-181" fmla="*/ 2419456 w 9152430"/>
              <a:gd name="connsiteY0-182" fmla="*/ 434 h 3910600"/>
              <a:gd name="connsiteX1-183" fmla="*/ 7014575 w 9152430"/>
              <a:gd name="connsiteY1-184" fmla="*/ 263023 h 3910600"/>
              <a:gd name="connsiteX2-185" fmla="*/ 8807905 w 9152430"/>
              <a:gd name="connsiteY2-186" fmla="*/ 78568 h 3910600"/>
              <a:gd name="connsiteX3-187" fmla="*/ 9152430 w 9152430"/>
              <a:gd name="connsiteY3-188" fmla="*/ 13879 h 3910600"/>
              <a:gd name="connsiteX4-189" fmla="*/ 9141332 w 9152430"/>
              <a:gd name="connsiteY4-190" fmla="*/ 3899264 h 3910600"/>
              <a:gd name="connsiteX5-191" fmla="*/ 2476 w 9152430"/>
              <a:gd name="connsiteY5-192" fmla="*/ 3910600 h 3910600"/>
              <a:gd name="connsiteX6-193" fmla="*/ 379 w 9152430"/>
              <a:gd name="connsiteY6-194" fmla="*/ 108284 h 3910600"/>
              <a:gd name="connsiteX7-195" fmla="*/ 408269 w 9152430"/>
              <a:gd name="connsiteY7-196" fmla="*/ 83169 h 3910600"/>
              <a:gd name="connsiteX8-197" fmla="*/ 2419456 w 9152430"/>
              <a:gd name="connsiteY8-198" fmla="*/ 434 h 3910600"/>
              <a:gd name="connsiteX0-199" fmla="*/ 2419456 w 9141561"/>
              <a:gd name="connsiteY0-200" fmla="*/ 434 h 3910600"/>
              <a:gd name="connsiteX1-201" fmla="*/ 7014575 w 9141561"/>
              <a:gd name="connsiteY1-202" fmla="*/ 263023 h 3910600"/>
              <a:gd name="connsiteX2-203" fmla="*/ 8807905 w 9141561"/>
              <a:gd name="connsiteY2-204" fmla="*/ 78568 h 3910600"/>
              <a:gd name="connsiteX3-205" fmla="*/ 9135427 w 9141561"/>
              <a:gd name="connsiteY3-206" fmla="*/ 8210 h 3910600"/>
              <a:gd name="connsiteX4-207" fmla="*/ 9141332 w 9141561"/>
              <a:gd name="connsiteY4-208" fmla="*/ 3899264 h 3910600"/>
              <a:gd name="connsiteX5-209" fmla="*/ 2476 w 9141561"/>
              <a:gd name="connsiteY5-210" fmla="*/ 3910600 h 3910600"/>
              <a:gd name="connsiteX6-211" fmla="*/ 379 w 9141561"/>
              <a:gd name="connsiteY6-212" fmla="*/ 108284 h 3910600"/>
              <a:gd name="connsiteX7-213" fmla="*/ 408269 w 9141561"/>
              <a:gd name="connsiteY7-214" fmla="*/ 83169 h 3910600"/>
              <a:gd name="connsiteX8-215" fmla="*/ 2419456 w 9141561"/>
              <a:gd name="connsiteY8-216" fmla="*/ 434 h 391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9141561" h="3910600">
                <a:moveTo>
                  <a:pt x="2419456" y="434"/>
                </a:moveTo>
                <a:cubicBezTo>
                  <a:pt x="4273407" y="-12534"/>
                  <a:pt x="5369874" y="269506"/>
                  <a:pt x="7014575" y="263023"/>
                </a:cubicBezTo>
                <a:cubicBezTo>
                  <a:pt x="7528545" y="260997"/>
                  <a:pt x="8159400" y="176658"/>
                  <a:pt x="8807905" y="78568"/>
                </a:cubicBezTo>
                <a:lnTo>
                  <a:pt x="9135427" y="8210"/>
                </a:lnTo>
                <a:cubicBezTo>
                  <a:pt x="9133617" y="1307117"/>
                  <a:pt x="9143142" y="2600357"/>
                  <a:pt x="9141332" y="3899264"/>
                </a:cubicBezTo>
                <a:lnTo>
                  <a:pt x="2476" y="3910600"/>
                </a:lnTo>
                <a:cubicBezTo>
                  <a:pt x="4365" y="2646940"/>
                  <a:pt x="-1510" y="1371944"/>
                  <a:pt x="379" y="108284"/>
                </a:cubicBezTo>
                <a:lnTo>
                  <a:pt x="408269" y="83169"/>
                </a:lnTo>
                <a:cubicBezTo>
                  <a:pt x="1142625" y="38298"/>
                  <a:pt x="1840096" y="4486"/>
                  <a:pt x="2419456" y="434"/>
                </a:cubicBezTo>
                <a:close/>
              </a:path>
            </a:pathLst>
          </a:custGeom>
          <a:solidFill>
            <a:schemeClr val="accent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endParaRPr>
          </a:p>
        </p:txBody>
      </p:sp>
      <p:sp>
        <p:nvSpPr>
          <p:cNvPr id="8" name="椭圆 22"/>
          <p:cNvSpPr/>
          <p:nvPr>
            <p:custDataLst>
              <p:tags r:id="rId5"/>
            </p:custDataLst>
          </p:nvPr>
        </p:nvSpPr>
        <p:spPr>
          <a:xfrm>
            <a:off x="2228977" y="2176312"/>
            <a:ext cx="920811" cy="920811"/>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charset="-122"/>
            </a:endParaRPr>
          </a:p>
        </p:txBody>
      </p:sp>
      <p:sp>
        <p:nvSpPr>
          <p:cNvPr id="10" name="矩形 8"/>
          <p:cNvSpPr/>
          <p:nvPr>
            <p:custDataLst>
              <p:tags r:id="rId6"/>
            </p:custDataLst>
          </p:nvPr>
        </p:nvSpPr>
        <p:spPr>
          <a:xfrm>
            <a:off x="2178118" y="3285032"/>
            <a:ext cx="1022342" cy="423257"/>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mn-ea"/>
                <a:cs typeface="+mn-ea"/>
              </a:rPr>
              <a:t>01</a:t>
            </a:r>
            <a:endParaRPr kumimoji="1" lang="en-US" altLang="zh-CN" sz="2700" b="1">
              <a:solidFill>
                <a:schemeClr val="lt1">
                  <a:lumMod val="100000"/>
                </a:schemeClr>
              </a:solidFill>
              <a:latin typeface="+mn-ea"/>
              <a:cs typeface="+mn-ea"/>
            </a:endParaRPr>
          </a:p>
        </p:txBody>
      </p:sp>
      <p:sp>
        <p:nvSpPr>
          <p:cNvPr id="15" name="矩形 9"/>
          <p:cNvSpPr/>
          <p:nvPr>
            <p:custDataLst>
              <p:tags r:id="rId7"/>
            </p:custDataLst>
          </p:nvPr>
        </p:nvSpPr>
        <p:spPr>
          <a:xfrm>
            <a:off x="1193165" y="4144010"/>
            <a:ext cx="3143885" cy="1301115"/>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系统图设计时必须清晰地标记信息点之间的连接关系，如</a:t>
            </a:r>
            <a:r>
              <a:rPr lang="en-US" altLang="zh-CN" sz="1600">
                <a:solidFill>
                  <a:schemeClr val="lt1">
                    <a:lumMod val="100000"/>
                  </a:schemeClr>
                </a:solidFill>
                <a:latin typeface="+mn-ea"/>
                <a:cs typeface="+mn-ea"/>
              </a:rPr>
              <a:t>CD—BD</a:t>
            </a:r>
            <a:r>
              <a:rPr lang="zh-CN" altLang="en-US" sz="1600">
                <a:solidFill>
                  <a:schemeClr val="lt1">
                    <a:lumMod val="100000"/>
                  </a:schemeClr>
                </a:solidFill>
                <a:latin typeface="+mn-ea"/>
                <a:cs typeface="+mn-ea"/>
              </a:rPr>
              <a:t>、</a:t>
            </a:r>
            <a:r>
              <a:rPr lang="en-US" altLang="zh-CN" sz="1600">
                <a:solidFill>
                  <a:schemeClr val="lt1">
                    <a:lumMod val="100000"/>
                  </a:schemeClr>
                </a:solidFill>
                <a:latin typeface="+mn-ea"/>
                <a:cs typeface="+mn-ea"/>
              </a:rPr>
              <a:t>BD—FD</a:t>
            </a:r>
            <a:r>
              <a:rPr lang="zh-CN" altLang="en-US" sz="1600">
                <a:solidFill>
                  <a:schemeClr val="lt1">
                    <a:lumMod val="100000"/>
                  </a:schemeClr>
                </a:solidFill>
                <a:latin typeface="+mn-ea"/>
                <a:cs typeface="+mn-ea"/>
              </a:rPr>
              <a:t>、</a:t>
            </a:r>
            <a:r>
              <a:rPr lang="en-US" altLang="zh-CN" sz="1600">
                <a:solidFill>
                  <a:schemeClr val="lt1">
                    <a:lumMod val="100000"/>
                  </a:schemeClr>
                </a:solidFill>
                <a:latin typeface="+mn-ea"/>
                <a:cs typeface="+mn-ea"/>
              </a:rPr>
              <a:t>FD—TO</a:t>
            </a:r>
            <a:r>
              <a:rPr lang="zh-CN" altLang="en-US" sz="1600">
                <a:solidFill>
                  <a:schemeClr val="lt1">
                    <a:lumMod val="100000"/>
                  </a:schemeClr>
                </a:solidFill>
                <a:latin typeface="+mn-ea"/>
                <a:cs typeface="+mn-ea"/>
              </a:rPr>
              <a:t>，这些关系对规定信息点的连接至关重要。</a:t>
            </a:r>
            <a:endParaRPr lang="zh-CN" altLang="en-US" sz="1600">
              <a:solidFill>
                <a:schemeClr val="lt1">
                  <a:lumMod val="100000"/>
                </a:schemeClr>
              </a:solidFill>
              <a:latin typeface="+mn-ea"/>
              <a:cs typeface="+mn-ea"/>
            </a:endParaRPr>
          </a:p>
        </p:txBody>
      </p:sp>
      <p:sp>
        <p:nvSpPr>
          <p:cNvPr id="17" name="椭圆 24"/>
          <p:cNvSpPr/>
          <p:nvPr>
            <p:custDataLst>
              <p:tags r:id="rId8"/>
            </p:custDataLst>
          </p:nvPr>
        </p:nvSpPr>
        <p:spPr>
          <a:xfrm>
            <a:off x="5670979" y="2176312"/>
            <a:ext cx="920811" cy="920811"/>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charset="-122"/>
            </a:endParaRPr>
          </a:p>
        </p:txBody>
      </p:sp>
      <p:sp>
        <p:nvSpPr>
          <p:cNvPr id="18" name="矩形 10"/>
          <p:cNvSpPr/>
          <p:nvPr>
            <p:custDataLst>
              <p:tags r:id="rId9"/>
            </p:custDataLst>
          </p:nvPr>
        </p:nvSpPr>
        <p:spPr>
          <a:xfrm>
            <a:off x="5620121" y="3277685"/>
            <a:ext cx="1022342" cy="423257"/>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mn-ea"/>
                <a:cs typeface="+mn-ea"/>
              </a:rPr>
              <a:t>02</a:t>
            </a:r>
            <a:endParaRPr kumimoji="1" lang="en-US" altLang="zh-CN" sz="2700" b="1">
              <a:solidFill>
                <a:schemeClr val="lt1">
                  <a:lumMod val="100000"/>
                </a:schemeClr>
              </a:solidFill>
              <a:latin typeface="+mn-ea"/>
              <a:cs typeface="+mn-ea"/>
            </a:endParaRPr>
          </a:p>
        </p:txBody>
      </p:sp>
      <p:sp>
        <p:nvSpPr>
          <p:cNvPr id="34" name="矩形 11"/>
          <p:cNvSpPr/>
          <p:nvPr>
            <p:custDataLst>
              <p:tags r:id="rId10"/>
            </p:custDataLst>
          </p:nvPr>
        </p:nvSpPr>
        <p:spPr>
          <a:xfrm>
            <a:off x="4985385" y="4136390"/>
            <a:ext cx="2794000" cy="1301115"/>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连接关系的清晰性还包括信息点与管理间、设备间配线架之间的连接关系，这些关系实际上决定了网络拓扑图的结构。</a:t>
            </a:r>
            <a:endParaRPr lang="zh-CN" altLang="en-US" sz="1600">
              <a:solidFill>
                <a:schemeClr val="lt1">
                  <a:lumMod val="100000"/>
                </a:schemeClr>
              </a:solidFill>
              <a:latin typeface="+mn-ea"/>
              <a:cs typeface="+mn-ea"/>
            </a:endParaRPr>
          </a:p>
        </p:txBody>
      </p:sp>
      <p:sp>
        <p:nvSpPr>
          <p:cNvPr id="35" name="椭圆 25"/>
          <p:cNvSpPr/>
          <p:nvPr>
            <p:custDataLst>
              <p:tags r:id="rId11"/>
            </p:custDataLst>
          </p:nvPr>
        </p:nvSpPr>
        <p:spPr>
          <a:xfrm>
            <a:off x="9113547" y="2176312"/>
            <a:ext cx="920811" cy="920811"/>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charset="-122"/>
            </a:endParaRPr>
          </a:p>
        </p:txBody>
      </p:sp>
      <p:sp>
        <p:nvSpPr>
          <p:cNvPr id="36" name="矩形 12"/>
          <p:cNvSpPr/>
          <p:nvPr>
            <p:custDataLst>
              <p:tags r:id="rId12"/>
            </p:custDataLst>
          </p:nvPr>
        </p:nvSpPr>
        <p:spPr>
          <a:xfrm>
            <a:off x="9062688" y="3277685"/>
            <a:ext cx="1022343" cy="423257"/>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mn-ea"/>
                <a:cs typeface="+mn-ea"/>
              </a:rPr>
              <a:t>03</a:t>
            </a:r>
            <a:endParaRPr kumimoji="1" lang="en-US" altLang="zh-CN" sz="2700" b="1">
              <a:solidFill>
                <a:schemeClr val="lt1">
                  <a:lumMod val="100000"/>
                </a:schemeClr>
              </a:solidFill>
              <a:latin typeface="+mn-ea"/>
              <a:cs typeface="+mn-ea"/>
            </a:endParaRPr>
          </a:p>
        </p:txBody>
      </p:sp>
      <p:sp>
        <p:nvSpPr>
          <p:cNvPr id="37" name="矩形 15"/>
          <p:cNvSpPr/>
          <p:nvPr>
            <p:custDataLst>
              <p:tags r:id="rId13"/>
            </p:custDataLst>
          </p:nvPr>
        </p:nvSpPr>
        <p:spPr>
          <a:xfrm>
            <a:off x="8427720" y="4136390"/>
            <a:ext cx="2548890" cy="1301115"/>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连接关系的准确标记是网络拓扑图设计的核心，它决定了网络的布局和功能。</a:t>
            </a:r>
            <a:endParaRPr lang="zh-CN" altLang="en-US" sz="1600">
              <a:solidFill>
                <a:schemeClr val="lt1">
                  <a:lumMod val="100000"/>
                </a:schemeClr>
              </a:solidFill>
              <a:latin typeface="+mn-ea"/>
              <a:cs typeface="+mn-ea"/>
            </a:endParaRPr>
          </a:p>
        </p:txBody>
      </p:sp>
      <p:sp>
        <p:nvSpPr>
          <p:cNvPr id="38" name="矩形 16"/>
          <p:cNvSpPr/>
          <p:nvPr>
            <p:custDataLst>
              <p:tags r:id="rId14"/>
            </p:custDataLst>
          </p:nvPr>
        </p:nvSpPr>
        <p:spPr>
          <a:xfrm>
            <a:off x="1543050" y="3729990"/>
            <a:ext cx="2550795" cy="334645"/>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lt1">
                    <a:lumMod val="100000"/>
                  </a:schemeClr>
                </a:solidFill>
                <a:latin typeface="+mn-ea"/>
                <a:cs typeface="+mn-ea"/>
              </a:rPr>
              <a:t>信息点连接关系的标记</a:t>
            </a:r>
            <a:endParaRPr lang="zh-CN" altLang="en-US" sz="1600" b="1">
              <a:solidFill>
                <a:schemeClr val="lt1">
                  <a:lumMod val="100000"/>
                </a:schemeClr>
              </a:solidFill>
              <a:latin typeface="+mn-ea"/>
              <a:cs typeface="+mn-ea"/>
            </a:endParaRPr>
          </a:p>
        </p:txBody>
      </p:sp>
      <p:sp>
        <p:nvSpPr>
          <p:cNvPr id="39" name="矩形 17"/>
          <p:cNvSpPr/>
          <p:nvPr>
            <p:custDataLst>
              <p:tags r:id="rId15"/>
            </p:custDataLst>
          </p:nvPr>
        </p:nvSpPr>
        <p:spPr>
          <a:xfrm>
            <a:off x="4985385" y="3729990"/>
            <a:ext cx="2550795" cy="334645"/>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lt1">
                    <a:lumMod val="100000"/>
                  </a:schemeClr>
                </a:solidFill>
                <a:latin typeface="+mn-ea"/>
                <a:cs typeface="+mn-ea"/>
              </a:rPr>
              <a:t>管理间与设备间配线架连接</a:t>
            </a:r>
            <a:endParaRPr lang="zh-CN" altLang="en-US" sz="1600" b="1">
              <a:solidFill>
                <a:schemeClr val="lt1">
                  <a:lumMod val="100000"/>
                </a:schemeClr>
              </a:solidFill>
              <a:latin typeface="+mn-ea"/>
              <a:cs typeface="+mn-ea"/>
            </a:endParaRPr>
          </a:p>
        </p:txBody>
      </p:sp>
      <p:sp>
        <p:nvSpPr>
          <p:cNvPr id="40" name="矩形 21"/>
          <p:cNvSpPr/>
          <p:nvPr>
            <p:custDataLst>
              <p:tags r:id="rId16"/>
            </p:custDataLst>
          </p:nvPr>
        </p:nvSpPr>
        <p:spPr>
          <a:xfrm>
            <a:off x="8427720" y="3729990"/>
            <a:ext cx="2550795" cy="334645"/>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lt1">
                    <a:lumMod val="100000"/>
                  </a:schemeClr>
                </a:solidFill>
                <a:latin typeface="+mn-ea"/>
                <a:cs typeface="+mn-ea"/>
              </a:rPr>
              <a:t>网络拓扑图的决定因素</a:t>
            </a:r>
            <a:endParaRPr lang="zh-CN" altLang="en-US" sz="1600" b="1">
              <a:solidFill>
                <a:schemeClr val="lt1">
                  <a:lumMod val="100000"/>
                </a:schemeClr>
              </a:solidFill>
              <a:latin typeface="+mn-ea"/>
              <a:cs typeface="+mn-ea"/>
            </a:endParaRPr>
          </a:p>
        </p:txBody>
      </p:sp>
      <p:pic>
        <p:nvPicPr>
          <p:cNvPr id="46" name="图形 1"/>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2448800" y="2396700"/>
            <a:ext cx="482907" cy="480430"/>
          </a:xfrm>
          <a:prstGeom prst="rect">
            <a:avLst/>
          </a:prstGeom>
        </p:spPr>
      </p:pic>
      <p:pic>
        <p:nvPicPr>
          <p:cNvPr id="47" name="图形 2"/>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907190" y="2419304"/>
            <a:ext cx="449988" cy="435153"/>
          </a:xfrm>
          <a:prstGeom prst="rect">
            <a:avLst/>
          </a:prstGeom>
        </p:spPr>
      </p:pic>
      <p:pic>
        <p:nvPicPr>
          <p:cNvPr id="48" name="图形 3"/>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9354279" y="2396700"/>
            <a:ext cx="440805" cy="480428"/>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data/temp/b5b0740a-96c0-11f0-bdb6-fa62539c52fe.jpg@base@tag=imgScale&amp;m=1&amp;w=1428&amp;h=1904&amp;q=95b5b0740a-96c0-11f0-bdb6-fa62539c52fe"/>
          <p:cNvPicPr>
            <a:picLocks noChangeAspect="1"/>
          </p:cNvPicPr>
          <p:nvPr>
            <p:custDataLst>
              <p:tags r:id="rId2"/>
            </p:custDataLst>
          </p:nvPr>
        </p:nvPicPr>
        <p:blipFill>
          <a:blip r:embed="rId3"/>
          <a:srcRect b="11451"/>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idx="4294967295"/>
            <p:custDataLst>
              <p:tags r:id="rId7"/>
            </p:custDataLst>
          </p:nvPr>
        </p:nvSpPr>
        <p:spPr>
          <a:xfrm>
            <a:off x="5321300" y="1256030"/>
            <a:ext cx="6233795" cy="460375"/>
          </a:xfrm>
        </p:spPr>
        <p:txBody>
          <a:bodyPr/>
          <a:lstStyle/>
          <a:p>
            <a:r>
              <a:rPr lang="zh-CN" altLang="en-US" sz="2800">
                <a:solidFill>
                  <a:schemeClr val="accent2">
                    <a:lumMod val="75000"/>
                  </a:schemeClr>
                </a:solidFill>
              </a:rPr>
              <a:t>（</a:t>
            </a:r>
            <a:r>
              <a:rPr lang="en-US" altLang="zh-CN" sz="2800">
                <a:solidFill>
                  <a:schemeClr val="accent2">
                    <a:lumMod val="75000"/>
                  </a:schemeClr>
                </a:solidFill>
              </a:rPr>
              <a:t>3</a:t>
            </a:r>
            <a:r>
              <a:rPr lang="zh-CN" altLang="en-US" sz="2800">
                <a:solidFill>
                  <a:schemeClr val="accent2">
                    <a:lumMod val="75000"/>
                  </a:schemeClr>
                </a:solidFill>
              </a:rPr>
              <a:t>）缆线型号标记正确。</a:t>
            </a:r>
            <a:endParaRPr lang="zh-CN" altLang="en-US" sz="2800">
              <a:solidFill>
                <a:schemeClr val="accent2">
                  <a:lumMod val="75000"/>
                </a:schemeClr>
              </a:solidFill>
            </a:endParaRPr>
          </a:p>
        </p:txBody>
      </p:sp>
      <p:sp>
        <p:nvSpPr>
          <p:cNvPr id="2" name="边界"/>
          <p:cNvSpPr/>
          <p:nvPr>
            <p:custDataLst>
              <p:tags r:id="rId8"/>
            </p:custDataLst>
          </p:nvPr>
        </p:nvSpPr>
        <p:spPr>
          <a:xfrm>
            <a:off x="5321300" y="2291183"/>
            <a:ext cx="6261035" cy="349595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cxnSp>
        <p:nvCxnSpPr>
          <p:cNvPr id="3" name="直接连接符 31"/>
          <p:cNvCxnSpPr/>
          <p:nvPr>
            <p:custDataLst>
              <p:tags r:id="rId9"/>
            </p:custDataLst>
          </p:nvPr>
        </p:nvCxnSpPr>
        <p:spPr>
          <a:xfrm>
            <a:off x="5320665" y="3410801"/>
            <a:ext cx="6234427" cy="0"/>
          </a:xfrm>
          <a:prstGeom prst="line">
            <a:avLst/>
          </a:prstGeom>
          <a:ln w="12700">
            <a:solidFill>
              <a:schemeClr val="accent2">
                <a:alpha val="75000"/>
              </a:schemeClr>
            </a:solidFill>
          </a:ln>
        </p:spPr>
        <p:style>
          <a:lnRef idx="2">
            <a:schemeClr val="accent1"/>
          </a:lnRef>
          <a:fillRef idx="0">
            <a:srgbClr val="FFFFFF"/>
          </a:fillRef>
          <a:effectRef idx="0">
            <a:srgbClr val="FFFFFF"/>
          </a:effectRef>
          <a:fontRef idx="minor">
            <a:schemeClr val="tx1"/>
          </a:fontRef>
        </p:style>
      </p:cxnSp>
      <p:cxnSp>
        <p:nvCxnSpPr>
          <p:cNvPr id="4" name="直接连接符 9"/>
          <p:cNvCxnSpPr/>
          <p:nvPr>
            <p:custDataLst>
              <p:tags r:id="rId10"/>
            </p:custDataLst>
          </p:nvPr>
        </p:nvCxnSpPr>
        <p:spPr>
          <a:xfrm>
            <a:off x="5320665" y="4666324"/>
            <a:ext cx="6234427" cy="0"/>
          </a:xfrm>
          <a:prstGeom prst="line">
            <a:avLst/>
          </a:prstGeom>
          <a:ln w="12700">
            <a:solidFill>
              <a:schemeClr val="accent3">
                <a:alpha val="75000"/>
              </a:schemeClr>
            </a:solidFill>
          </a:ln>
        </p:spPr>
        <p:style>
          <a:lnRef idx="2">
            <a:schemeClr val="accent1"/>
          </a:lnRef>
          <a:fillRef idx="0">
            <a:srgbClr val="FFFFFF"/>
          </a:fillRef>
          <a:effectRef idx="0">
            <a:srgbClr val="FFFFFF"/>
          </a:effectRef>
          <a:fontRef idx="minor">
            <a:schemeClr val="tx1"/>
          </a:fontRef>
        </p:style>
      </p:cxnSp>
      <p:sp>
        <p:nvSpPr>
          <p:cNvPr id="8" name="矩形 33"/>
          <p:cNvSpPr/>
          <p:nvPr>
            <p:custDataLst>
              <p:tags r:id="rId11"/>
            </p:custDataLst>
          </p:nvPr>
        </p:nvSpPr>
        <p:spPr>
          <a:xfrm>
            <a:off x="5320665" y="2663190"/>
            <a:ext cx="6618605" cy="611505"/>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在系统图中，必须清楚地标记</a:t>
            </a:r>
            <a:r>
              <a:rPr lang="en-US" altLang="zh-CN" sz="1600" dirty="0">
                <a:ln>
                  <a:noFill/>
                  <a:prstDash val="sysDot"/>
                </a:ln>
                <a:solidFill>
                  <a:schemeClr val="tx1">
                    <a:lumMod val="85000"/>
                    <a:lumOff val="15000"/>
                  </a:schemeClr>
                </a:solidFill>
                <a:latin typeface="+mn-ea"/>
                <a:cs typeface="+mn-ea"/>
                <a:sym typeface="+mn-ea"/>
              </a:rPr>
              <a:t>CD—BD</a:t>
            </a: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BD—FD</a:t>
            </a: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FD—TO</a:t>
            </a:r>
            <a:r>
              <a:rPr lang="zh-CN" altLang="en-US" sz="1600" dirty="0">
                <a:ln>
                  <a:noFill/>
                  <a:prstDash val="sysDot"/>
                </a:ln>
                <a:solidFill>
                  <a:schemeClr val="tx1">
                    <a:lumMod val="85000"/>
                    <a:lumOff val="15000"/>
                  </a:schemeClr>
                </a:solidFill>
                <a:latin typeface="+mn-ea"/>
                <a:cs typeface="+mn-ea"/>
                <a:sym typeface="+mn-ea"/>
              </a:rPr>
              <a:t>之间设计的缆线规格，包括光缆或电缆的类型。</a:t>
            </a:r>
            <a:endParaRPr lang="zh-CN" altLang="en-US" sz="1600" dirty="0">
              <a:ln>
                <a:noFill/>
                <a:prstDash val="sysDot"/>
              </a:ln>
              <a:solidFill>
                <a:schemeClr val="tx1">
                  <a:lumMod val="85000"/>
                  <a:lumOff val="15000"/>
                </a:schemeClr>
              </a:solidFill>
              <a:latin typeface="+mn-ea"/>
              <a:cs typeface="+mn-ea"/>
              <a:sym typeface="+mn-ea"/>
            </a:endParaRPr>
          </a:p>
        </p:txBody>
      </p:sp>
      <p:sp>
        <p:nvSpPr>
          <p:cNvPr id="9" name="矩形 34"/>
          <p:cNvSpPr/>
          <p:nvPr>
            <p:custDataLst>
              <p:tags r:id="rId12"/>
            </p:custDataLst>
          </p:nvPr>
        </p:nvSpPr>
        <p:spPr>
          <a:xfrm>
            <a:off x="5320665" y="2291183"/>
            <a:ext cx="6233792" cy="365797"/>
          </a:xfrm>
          <a:prstGeom prst="rect">
            <a:avLst/>
          </a:prstGeom>
          <a:ln>
            <a:noFill/>
            <a:prstDash val="sysDash"/>
          </a:ln>
        </p:spPr>
        <p:txBody>
          <a:bodyPr vert="horz" wrap="square" lIns="0" tIns="0" rIns="0" bIns="0" rtlCol="0" anchor="b" anchorCtr="0">
            <a:noAutofit/>
          </a:bodyPr>
          <a:p>
            <a:pPr>
              <a:spcBef>
                <a:spcPct val="0"/>
              </a:spcBef>
              <a:spcAft>
                <a:spcPct val="0"/>
              </a:spcAft>
            </a:pPr>
            <a:r>
              <a:rPr lang="en-US" altLang="en-US" b="1" dirty="0">
                <a:ln>
                  <a:noFill/>
                  <a:prstDash val="sysDot"/>
                </a:ln>
                <a:solidFill>
                  <a:schemeClr val="accent1"/>
                </a:solidFill>
                <a:latin typeface="+mn-ea"/>
                <a:cs typeface="+mn-ea"/>
                <a:sym typeface="+mn-ea"/>
              </a:rPr>
              <a:t>CD—BD</a:t>
            </a:r>
            <a:r>
              <a:rPr lang="zh-CN" altLang="en-US" b="1" dirty="0">
                <a:ln>
                  <a:noFill/>
                  <a:prstDash val="sysDot"/>
                </a:ln>
                <a:solidFill>
                  <a:schemeClr val="accent1"/>
                </a:solidFill>
                <a:latin typeface="+mn-ea"/>
                <a:cs typeface="+mn-ea"/>
                <a:sym typeface="+mn-ea"/>
              </a:rPr>
              <a:t>、</a:t>
            </a:r>
            <a:r>
              <a:rPr lang="en-US" altLang="zh-CN" b="1" dirty="0">
                <a:ln>
                  <a:noFill/>
                  <a:prstDash val="sysDot"/>
                </a:ln>
                <a:solidFill>
                  <a:schemeClr val="accent1"/>
                </a:solidFill>
                <a:latin typeface="+mn-ea"/>
                <a:cs typeface="+mn-ea"/>
                <a:sym typeface="+mn-ea"/>
              </a:rPr>
              <a:t>BD—FD</a:t>
            </a:r>
            <a:r>
              <a:rPr lang="zh-CN" altLang="en-US" b="1" dirty="0">
                <a:ln>
                  <a:noFill/>
                  <a:prstDash val="sysDot"/>
                </a:ln>
                <a:solidFill>
                  <a:schemeClr val="accent1"/>
                </a:solidFill>
                <a:latin typeface="+mn-ea"/>
                <a:cs typeface="+mn-ea"/>
                <a:sym typeface="+mn-ea"/>
              </a:rPr>
              <a:t>、</a:t>
            </a:r>
            <a:r>
              <a:rPr lang="en-US" altLang="zh-CN" b="1" dirty="0">
                <a:ln>
                  <a:noFill/>
                  <a:prstDash val="sysDot"/>
                </a:ln>
                <a:solidFill>
                  <a:schemeClr val="accent1"/>
                </a:solidFill>
                <a:latin typeface="+mn-ea"/>
                <a:cs typeface="+mn-ea"/>
                <a:sym typeface="+mn-ea"/>
              </a:rPr>
              <a:t>FD—TO</a:t>
            </a:r>
            <a:r>
              <a:rPr lang="zh-CN" altLang="en-US" b="1" dirty="0">
                <a:ln>
                  <a:noFill/>
                  <a:prstDash val="sysDot"/>
                </a:ln>
                <a:solidFill>
                  <a:schemeClr val="accent1"/>
                </a:solidFill>
                <a:latin typeface="+mn-ea"/>
                <a:cs typeface="+mn-ea"/>
                <a:sym typeface="+mn-ea"/>
              </a:rPr>
              <a:t>连接缆线规格</a:t>
            </a:r>
            <a:endParaRPr lang="zh-CN" altLang="en-US" b="1" dirty="0">
              <a:ln>
                <a:noFill/>
                <a:prstDash val="sysDot"/>
              </a:ln>
              <a:solidFill>
                <a:schemeClr val="accent1"/>
              </a:solidFill>
              <a:latin typeface="+mn-ea"/>
              <a:cs typeface="+mn-ea"/>
              <a:sym typeface="+mn-ea"/>
            </a:endParaRPr>
          </a:p>
        </p:txBody>
      </p:sp>
      <p:sp>
        <p:nvSpPr>
          <p:cNvPr id="11" name="矩形 35"/>
          <p:cNvSpPr/>
          <p:nvPr>
            <p:custDataLst>
              <p:tags r:id="rId13"/>
            </p:custDataLst>
          </p:nvPr>
        </p:nvSpPr>
        <p:spPr>
          <a:xfrm>
            <a:off x="5320665" y="3918585"/>
            <a:ext cx="6548120" cy="611505"/>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特别需要标明缆线是光缆还是电缆，以及光缆的具体类型，如室外光缆、室内光缆、单模光缆或多模光缆，因为这将直接影响网络设备的配置。</a:t>
            </a:r>
            <a:endParaRPr lang="zh-CN" altLang="en-US" sz="1600" dirty="0">
              <a:ln>
                <a:noFill/>
                <a:prstDash val="sysDot"/>
              </a:ln>
              <a:solidFill>
                <a:schemeClr val="tx1">
                  <a:lumMod val="85000"/>
                  <a:lumOff val="15000"/>
                </a:schemeClr>
              </a:solidFill>
              <a:latin typeface="+mn-ea"/>
              <a:cs typeface="+mn-ea"/>
              <a:sym typeface="+mn-ea"/>
            </a:endParaRPr>
          </a:p>
        </p:txBody>
      </p:sp>
      <p:sp>
        <p:nvSpPr>
          <p:cNvPr id="13" name="矩形 36"/>
          <p:cNvSpPr/>
          <p:nvPr>
            <p:custDataLst>
              <p:tags r:id="rId14"/>
            </p:custDataLst>
          </p:nvPr>
        </p:nvSpPr>
        <p:spPr>
          <a:xfrm>
            <a:off x="5320665" y="3547340"/>
            <a:ext cx="6233792" cy="365162"/>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2"/>
                </a:solidFill>
                <a:latin typeface="+mn-ea"/>
                <a:cs typeface="+mn-ea"/>
                <a:sym typeface="+mn-ea"/>
              </a:rPr>
              <a:t>光缆与电缆的区分</a:t>
            </a:r>
            <a:endParaRPr lang="zh-CN" altLang="en-US" b="1" dirty="0">
              <a:ln>
                <a:noFill/>
                <a:prstDash val="sysDot"/>
              </a:ln>
              <a:solidFill>
                <a:schemeClr val="accent2"/>
              </a:solidFill>
              <a:latin typeface="+mn-ea"/>
              <a:cs typeface="+mn-ea"/>
              <a:sym typeface="+mn-ea"/>
            </a:endParaRPr>
          </a:p>
        </p:txBody>
      </p:sp>
      <p:sp>
        <p:nvSpPr>
          <p:cNvPr id="14" name="矩形 38"/>
          <p:cNvSpPr/>
          <p:nvPr>
            <p:custDataLst>
              <p:tags r:id="rId15"/>
            </p:custDataLst>
          </p:nvPr>
        </p:nvSpPr>
        <p:spPr>
          <a:xfrm>
            <a:off x="5320665" y="5174615"/>
            <a:ext cx="6548120" cy="611505"/>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系统中使用的缆线类型会直接影响工程总造价，例如，如果设计了多模光缆，则网络设备必须配置多模光纤模块的交换机。</a:t>
            </a:r>
            <a:endParaRPr lang="zh-CN" altLang="en-US" sz="1600" dirty="0">
              <a:ln>
                <a:noFill/>
                <a:prstDash val="sysDot"/>
              </a:ln>
              <a:solidFill>
                <a:schemeClr val="tx1">
                  <a:lumMod val="85000"/>
                  <a:lumOff val="15000"/>
                </a:schemeClr>
              </a:solidFill>
              <a:latin typeface="+mn-ea"/>
              <a:cs typeface="+mn-ea"/>
              <a:sym typeface="+mn-ea"/>
            </a:endParaRPr>
          </a:p>
        </p:txBody>
      </p:sp>
      <p:sp>
        <p:nvSpPr>
          <p:cNvPr id="15" name="矩形 39"/>
          <p:cNvSpPr/>
          <p:nvPr>
            <p:custDataLst>
              <p:tags r:id="rId16"/>
            </p:custDataLst>
          </p:nvPr>
        </p:nvSpPr>
        <p:spPr>
          <a:xfrm>
            <a:off x="5320665" y="4802862"/>
            <a:ext cx="6233792" cy="365162"/>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3"/>
                </a:solidFill>
                <a:latin typeface="+mn-ea"/>
                <a:cs typeface="+mn-ea"/>
                <a:sym typeface="+mn-ea"/>
              </a:rPr>
              <a:t>缆线规格对网络设备配置的影响</a:t>
            </a:r>
            <a:endParaRPr lang="zh-CN" altLang="en-US" b="1" dirty="0">
              <a:ln>
                <a:noFill/>
                <a:prstDash val="sysDot"/>
              </a:ln>
              <a:solidFill>
                <a:schemeClr val="accent3"/>
              </a:solidFill>
              <a:latin typeface="+mn-ea"/>
              <a:cs typeface="+mn-ea"/>
              <a:sym typeface="+mn-ea"/>
            </a:endParaRPr>
          </a:p>
        </p:txBody>
      </p:sp>
    </p:spTree>
    <p:custDataLst>
      <p:tags r:id="rId17"/>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93875" y="784860"/>
            <a:ext cx="9702165" cy="29527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a:solidFill>
                  <a:schemeClr val="accent2">
                    <a:lumMod val="75000"/>
                  </a:schemeClr>
                </a:solidFill>
              </a:rPr>
              <a:t>（</a:t>
            </a:r>
            <a:r>
              <a:rPr lang="en-US" altLang="zh-CN" sz="2800">
                <a:solidFill>
                  <a:schemeClr val="accent2">
                    <a:lumMod val="75000"/>
                  </a:schemeClr>
                </a:solidFill>
              </a:rPr>
              <a:t>4</a:t>
            </a:r>
            <a:r>
              <a:rPr lang="zh-CN" altLang="en-US" sz="2800">
                <a:solidFill>
                  <a:schemeClr val="accent2">
                    <a:lumMod val="75000"/>
                  </a:schemeClr>
                </a:solidFill>
              </a:rPr>
              <a:t>）说明完整。</a:t>
            </a:r>
            <a:endParaRPr lang="zh-CN" altLang="en-US" sz="2800">
              <a:solidFill>
                <a:schemeClr val="accent2">
                  <a:lumMod val="75000"/>
                </a:schemeClr>
              </a:solidFill>
            </a:endParaRPr>
          </a:p>
        </p:txBody>
      </p:sp>
      <p:sp>
        <p:nvSpPr>
          <p:cNvPr id="2" name="矩形 5"/>
          <p:cNvSpPr/>
          <p:nvPr>
            <p:custDataLst>
              <p:tags r:id="rId2"/>
            </p:custDataLst>
          </p:nvPr>
        </p:nvSpPr>
        <p:spPr>
          <a:xfrm>
            <a:off x="1793240" y="3432810"/>
            <a:ext cx="2355850"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设计说明的作用与内容</a:t>
            </a:r>
            <a:endParaRPr lang="zh-CN" altLang="en-US" b="1">
              <a:solidFill>
                <a:schemeClr val="accent1"/>
              </a:solidFill>
              <a:latin typeface="+mn-ea"/>
              <a:cs typeface="+mn-ea"/>
            </a:endParaRPr>
          </a:p>
        </p:txBody>
      </p:sp>
      <p:sp>
        <p:nvSpPr>
          <p:cNvPr id="3" name="矩形 8"/>
          <p:cNvSpPr/>
          <p:nvPr>
            <p:custDataLst>
              <p:tags r:id="rId3"/>
            </p:custDataLst>
          </p:nvPr>
        </p:nvSpPr>
        <p:spPr>
          <a:xfrm>
            <a:off x="1875155" y="3809365"/>
            <a:ext cx="227393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系统图设计完成后，必须在图样的空白位置增加设计说明，以补充图样，帮助理解和阅读图样，包括对使用的图形符号和信息点总数等进行说明。</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团队工程师绘制工作场所建筑项目的平面规划和会议"/>
          <p:cNvPicPr>
            <a:picLocks noChangeAspect="1"/>
          </p:cNvPicPr>
          <p:nvPr>
            <p:custDataLst>
              <p:tags r:id="rId4"/>
            </p:custDataLst>
          </p:nvPr>
        </p:nvPicPr>
        <p:blipFill>
          <a:blip r:embed="rId5"/>
          <a:srcRect l="28552" r="28552"/>
          <a:stretch>
            <a:fillRect/>
          </a:stretch>
        </p:blipFill>
        <p:spPr>
          <a:xfrm>
            <a:off x="2353945" y="1663065"/>
            <a:ext cx="1005840" cy="156337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2042160" y="2375535"/>
            <a:ext cx="334010" cy="36131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90000"/>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data/temp/b5b17e62-96c0-11f0-854f-16911251304b.jpg@base@tag=imgScale&amp;m=1&amp;w=485&amp;h=753&amp;q=95b5b17e62-96c0-11f0-854f-16911251304b"/>
          <p:cNvPicPr>
            <a:picLocks noChangeAspect="1"/>
          </p:cNvPicPr>
          <p:nvPr>
            <p:custDataLst>
              <p:tags r:id="rId7"/>
            </p:custDataLst>
          </p:nvPr>
        </p:nvPicPr>
        <p:blipFill>
          <a:blip r:embed="rId8"/>
          <a:srcRect l="17816" r="17816"/>
          <a:stretch>
            <a:fillRect/>
          </a:stretch>
        </p:blipFill>
        <p:spPr>
          <a:xfrm>
            <a:off x="5257165" y="1663065"/>
            <a:ext cx="1005840" cy="156337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943475" y="2375535"/>
            <a:ext cx="334010" cy="36131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90000"/>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11"/>
          <p:cNvSpPr/>
          <p:nvPr>
            <p:custDataLst>
              <p:tags r:id="rId10"/>
            </p:custDataLst>
          </p:nvPr>
        </p:nvSpPr>
        <p:spPr>
          <a:xfrm>
            <a:off x="4703445" y="3429000"/>
            <a:ext cx="2355850"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图样符号的补充说明</a:t>
            </a:r>
            <a:endParaRPr lang="zh-CN" altLang="en-US" b="1">
              <a:solidFill>
                <a:schemeClr val="accent2"/>
              </a:solidFill>
              <a:latin typeface="+mn-ea"/>
              <a:cs typeface="+mn-ea"/>
            </a:endParaRPr>
          </a:p>
        </p:txBody>
      </p:sp>
      <p:sp>
        <p:nvSpPr>
          <p:cNvPr id="21" name="矩形 12"/>
          <p:cNvSpPr/>
          <p:nvPr>
            <p:custDataLst>
              <p:tags r:id="rId11"/>
            </p:custDataLst>
          </p:nvPr>
        </p:nvSpPr>
        <p:spPr>
          <a:xfrm>
            <a:off x="4785360" y="3805555"/>
            <a:ext cx="227393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设计说明中应包括对图样中使用的新增图形符号的解释，确保图样信息的完整传递。</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男性手握笔记本电脑。在家远程工作的男人。网络或远程工作的概念。全球商业网络。"/>
          <p:cNvPicPr>
            <a:picLocks noChangeAspect="1"/>
          </p:cNvPicPr>
          <p:nvPr>
            <p:custDataLst>
              <p:tags r:id="rId12"/>
            </p:custDataLst>
          </p:nvPr>
        </p:nvPicPr>
        <p:blipFill>
          <a:blip r:embed="rId13"/>
          <a:srcRect l="29125" r="29125"/>
          <a:stretch>
            <a:fillRect/>
          </a:stretch>
        </p:blipFill>
        <p:spPr>
          <a:xfrm>
            <a:off x="8159750" y="1666875"/>
            <a:ext cx="1005840" cy="156337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7839075" y="2366010"/>
            <a:ext cx="334010" cy="36131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90000"/>
          </a:bodyPr>
          <a:p>
            <a:pPr algn="ctr">
              <a:spcBef>
                <a:spcPct val="0"/>
              </a:spcBef>
              <a:spcAft>
                <a:spcPct val="0"/>
              </a:spcAft>
            </a:pPr>
            <a:r>
              <a:rPr lang="en-US" altLang="zh-CN" sz="1600" b="1">
                <a:solidFill>
                  <a:schemeClr val="accent3"/>
                </a:solidFill>
                <a:latin typeface="+mn-ea"/>
                <a:cs typeface="+mn-ea"/>
                <a:sym typeface="+mn-ea"/>
              </a:rPr>
              <a:t>03</a:t>
            </a:r>
            <a:endParaRPr lang="en-US" altLang="zh-CN" sz="1600" b="1" dirty="0">
              <a:solidFill>
                <a:schemeClr val="accent3"/>
              </a:solidFill>
              <a:latin typeface="+mn-ea"/>
              <a:cs typeface="+mn-ea"/>
              <a:sym typeface="+mn-ea"/>
            </a:endParaRPr>
          </a:p>
        </p:txBody>
      </p:sp>
      <p:sp>
        <p:nvSpPr>
          <p:cNvPr id="29" name="矩形 13"/>
          <p:cNvSpPr/>
          <p:nvPr>
            <p:custDataLst>
              <p:tags r:id="rId15"/>
            </p:custDataLst>
          </p:nvPr>
        </p:nvSpPr>
        <p:spPr>
          <a:xfrm>
            <a:off x="7382510" y="3429000"/>
            <a:ext cx="2773045"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信息点总数与特殊需求说明</a:t>
            </a:r>
            <a:endParaRPr lang="zh-CN" altLang="en-US" b="1">
              <a:solidFill>
                <a:schemeClr val="accent3"/>
              </a:solidFill>
              <a:latin typeface="+mn-ea"/>
              <a:cs typeface="+mn-ea"/>
            </a:endParaRPr>
          </a:p>
        </p:txBody>
      </p:sp>
      <p:sp>
        <p:nvSpPr>
          <p:cNvPr id="30" name="矩形 14"/>
          <p:cNvSpPr/>
          <p:nvPr>
            <p:custDataLst>
              <p:tags r:id="rId16"/>
            </p:custDataLst>
          </p:nvPr>
        </p:nvSpPr>
        <p:spPr>
          <a:xfrm>
            <a:off x="7695565" y="3805555"/>
            <a:ext cx="227393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设计说明还应详细说明信息点的总数和特殊需求，为施工和设备配置提供准确信息。</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b58fbe55-96c0-11f0-b15a-be7cdb6a45ad.jpg@base@tag=imgScale&amp;m=1&amp;w=1423&amp;h=1781&amp;q=95b58fbe55-96c0-11f0-b15a-be7cdb6a45ad"/>
          <p:cNvPicPr>
            <a:picLocks noChangeAspect="1"/>
          </p:cNvPicPr>
          <p:nvPr>
            <p:custDataLst>
              <p:tags r:id="rId2"/>
            </p:custDataLst>
          </p:nvPr>
        </p:nvPicPr>
        <p:blipFill>
          <a:blip r:embed="rId3"/>
          <a:srcRect t="8207" b="8207"/>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idx="4294967295"/>
            <p:custDataLst>
              <p:tags r:id="rId4"/>
            </p:custDataLst>
          </p:nvPr>
        </p:nvSpPr>
        <p:spPr>
          <a:xfrm>
            <a:off x="1891030" y="794385"/>
            <a:ext cx="4401820" cy="577215"/>
          </a:xfrm>
        </p:spPr>
        <p:txBody>
          <a:bodyPr/>
          <a:lstStyle/>
          <a:p>
            <a:r>
              <a:rPr lang="zh-CN" altLang="en-US" sz="2800">
                <a:solidFill>
                  <a:schemeClr val="accent2">
                    <a:lumMod val="75000"/>
                  </a:schemeClr>
                </a:solidFill>
              </a:rPr>
              <a:t>（</a:t>
            </a:r>
            <a:r>
              <a:rPr lang="en-US" altLang="zh-CN" sz="2800">
                <a:solidFill>
                  <a:schemeClr val="accent2">
                    <a:lumMod val="75000"/>
                  </a:schemeClr>
                </a:solidFill>
              </a:rPr>
              <a:t>5</a:t>
            </a:r>
            <a:r>
              <a:rPr lang="zh-CN" altLang="en-US" sz="2800">
                <a:solidFill>
                  <a:schemeClr val="accent2">
                    <a:lumMod val="75000"/>
                  </a:schemeClr>
                </a:solidFill>
              </a:rPr>
              <a:t>）图面布局合理。</a:t>
            </a:r>
            <a:endParaRPr lang="zh-CN" altLang="en-US" sz="2800">
              <a:solidFill>
                <a:schemeClr val="accent2">
                  <a:lumMod val="75000"/>
                </a:schemeClr>
              </a:solidFill>
            </a:endParaRPr>
          </a:p>
        </p:txBody>
      </p:sp>
      <p:sp>
        <p:nvSpPr>
          <p:cNvPr id="3" name="边界"/>
          <p:cNvSpPr/>
          <p:nvPr>
            <p:custDataLst>
              <p:tags r:id="rId5"/>
            </p:custDataLst>
          </p:nvPr>
        </p:nvSpPr>
        <p:spPr>
          <a:xfrm>
            <a:off x="845462" y="1650365"/>
            <a:ext cx="5184222" cy="4574538"/>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000">
              <a:solidFill>
                <a:schemeClr val="lt1"/>
              </a:solidFill>
              <a:cs typeface="微软雅黑" panose="020B0503020204020204" charset="-122"/>
              <a:sym typeface="+mn-ea"/>
            </a:endParaRPr>
          </a:p>
        </p:txBody>
      </p:sp>
      <p:sp>
        <p:nvSpPr>
          <p:cNvPr id="4" name="矩形 26"/>
          <p:cNvSpPr/>
          <p:nvPr>
            <p:custDataLst>
              <p:tags r:id="rId6"/>
            </p:custDataLst>
          </p:nvPr>
        </p:nvSpPr>
        <p:spPr>
          <a:xfrm>
            <a:off x="844191" y="1670688"/>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6" name="矩形 27"/>
          <p:cNvSpPr/>
          <p:nvPr>
            <p:custDataLst>
              <p:tags r:id="rId7"/>
            </p:custDataLst>
          </p:nvPr>
        </p:nvSpPr>
        <p:spPr>
          <a:xfrm>
            <a:off x="1360518" y="1654811"/>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图面布局与比例的考虑</a:t>
            </a:r>
            <a:endParaRPr lang="zh-CN" altLang="en-US" b="1" dirty="0">
              <a:solidFill>
                <a:schemeClr val="accent1"/>
              </a:solidFill>
              <a:latin typeface="+mn-ea"/>
              <a:cs typeface="+mn-ea"/>
            </a:endParaRPr>
          </a:p>
        </p:txBody>
      </p:sp>
      <p:sp>
        <p:nvSpPr>
          <p:cNvPr id="7" name="矩形 28"/>
          <p:cNvSpPr/>
          <p:nvPr>
            <p:custDataLst>
              <p:tags r:id="rId8"/>
            </p:custDataLst>
          </p:nvPr>
        </p:nvSpPr>
        <p:spPr>
          <a:xfrm>
            <a:off x="1359535" y="2009140"/>
            <a:ext cx="5358130" cy="108394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工程图样应确保图面布局合理、比例合适、文字清晰，图面通常布置在图样的中间位置，以保证视觉效果和信息的清晰传达。</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8" name="直接连接符 29"/>
          <p:cNvCxnSpPr/>
          <p:nvPr>
            <p:custDataLst>
              <p:tags r:id="rId9"/>
            </p:custDataLst>
          </p:nvPr>
        </p:nvCxnSpPr>
        <p:spPr>
          <a:xfrm flipV="1">
            <a:off x="995977" y="2137477"/>
            <a:ext cx="9526" cy="97613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10" name="直接连接符 30"/>
          <p:cNvCxnSpPr/>
          <p:nvPr>
            <p:custDataLst>
              <p:tags r:id="rId10"/>
            </p:custDataLst>
          </p:nvPr>
        </p:nvCxnSpPr>
        <p:spPr>
          <a:xfrm flipV="1">
            <a:off x="986451" y="3689632"/>
            <a:ext cx="9526" cy="976130"/>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1" name="矩形 31"/>
          <p:cNvSpPr/>
          <p:nvPr>
            <p:custDataLst>
              <p:tags r:id="rId11"/>
            </p:custDataLst>
          </p:nvPr>
        </p:nvSpPr>
        <p:spPr>
          <a:xfrm>
            <a:off x="844191" y="3245706"/>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2" name="矩形 32"/>
          <p:cNvSpPr/>
          <p:nvPr>
            <p:custDataLst>
              <p:tags r:id="rId12"/>
            </p:custDataLst>
          </p:nvPr>
        </p:nvSpPr>
        <p:spPr>
          <a:xfrm>
            <a:off x="1360518" y="3229828"/>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图纸幅面的选择标准</a:t>
            </a:r>
            <a:endParaRPr lang="zh-CN" altLang="en-US" b="1" dirty="0">
              <a:solidFill>
                <a:schemeClr val="accent2"/>
              </a:solidFill>
              <a:latin typeface="+mn-ea"/>
              <a:cs typeface="+mn-ea"/>
            </a:endParaRPr>
          </a:p>
        </p:txBody>
      </p:sp>
      <p:sp>
        <p:nvSpPr>
          <p:cNvPr id="13" name="矩形 33"/>
          <p:cNvSpPr/>
          <p:nvPr>
            <p:custDataLst>
              <p:tags r:id="rId13"/>
            </p:custDataLst>
          </p:nvPr>
        </p:nvSpPr>
        <p:spPr>
          <a:xfrm>
            <a:off x="1359535" y="3583940"/>
            <a:ext cx="5471160" cy="108394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在设计前应根据内容选择合适的图纸幅面，如</a:t>
            </a:r>
            <a:r>
              <a:rPr lang="en-US" altLang="zh-CN" sz="1600" dirty="0">
                <a:ln>
                  <a:noFill/>
                  <a:prstDash val="sysDot"/>
                </a:ln>
                <a:solidFill>
                  <a:schemeClr val="tx1">
                    <a:lumMod val="85000"/>
                    <a:lumOff val="15000"/>
                  </a:schemeClr>
                </a:solidFill>
                <a:latin typeface="+mn-ea"/>
                <a:cs typeface="+mn-ea"/>
                <a:sym typeface="+mn-ea"/>
              </a:rPr>
              <a:t>A4</a:t>
            </a: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A3</a:t>
            </a: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A2</a:t>
            </a: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A1</a:t>
            </a: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A0</a:t>
            </a:r>
            <a:r>
              <a:rPr lang="zh-CN" altLang="en-US" sz="1600" dirty="0">
                <a:ln>
                  <a:noFill/>
                  <a:prstDash val="sysDot"/>
                </a:ln>
                <a:solidFill>
                  <a:schemeClr val="tx1">
                    <a:lumMod val="85000"/>
                    <a:lumOff val="15000"/>
                  </a:schemeClr>
                </a:solidFill>
                <a:latin typeface="+mn-ea"/>
                <a:cs typeface="+mn-ea"/>
                <a:sym typeface="+mn-ea"/>
              </a:rPr>
              <a:t>等标准规格，确保图样信息的完整展示。</a:t>
            </a:r>
            <a:endParaRPr lang="zh-CN" altLang="en-US" sz="1600" dirty="0">
              <a:ln>
                <a:noFill/>
                <a:prstDash val="sysDot"/>
              </a:ln>
              <a:solidFill>
                <a:schemeClr val="tx1">
                  <a:lumMod val="85000"/>
                  <a:lumOff val="15000"/>
                </a:schemeClr>
              </a:solidFill>
              <a:latin typeface="+mn-ea"/>
              <a:cs typeface="+mn-ea"/>
              <a:sym typeface="+mn-ea"/>
            </a:endParaRPr>
          </a:p>
        </p:txBody>
      </p:sp>
      <p:sp>
        <p:nvSpPr>
          <p:cNvPr id="14" name="矩形 34"/>
          <p:cNvSpPr/>
          <p:nvPr>
            <p:custDataLst>
              <p:tags r:id="rId14"/>
            </p:custDataLst>
          </p:nvPr>
        </p:nvSpPr>
        <p:spPr>
          <a:xfrm>
            <a:off x="844191" y="4820723"/>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15" name="矩形 35"/>
          <p:cNvSpPr/>
          <p:nvPr>
            <p:custDataLst>
              <p:tags r:id="rId15"/>
            </p:custDataLst>
          </p:nvPr>
        </p:nvSpPr>
        <p:spPr>
          <a:xfrm>
            <a:off x="1360518" y="4804846"/>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加长图纸在智能建筑中的应用</a:t>
            </a:r>
            <a:endParaRPr lang="zh-CN" altLang="en-US" b="1" dirty="0">
              <a:solidFill>
                <a:schemeClr val="accent3"/>
              </a:solidFill>
              <a:latin typeface="+mn-ea"/>
              <a:cs typeface="+mn-ea"/>
            </a:endParaRPr>
          </a:p>
        </p:txBody>
      </p:sp>
      <p:sp>
        <p:nvSpPr>
          <p:cNvPr id="16" name="矩形 36"/>
          <p:cNvSpPr/>
          <p:nvPr>
            <p:custDataLst>
              <p:tags r:id="rId16"/>
            </p:custDataLst>
          </p:nvPr>
        </p:nvSpPr>
        <p:spPr>
          <a:xfrm>
            <a:off x="1359535" y="5159375"/>
            <a:ext cx="5471795" cy="108394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在智能建筑设计中，由于设计内容的复杂性，经常使用加长图纸来适应设计需求，保证图面布局的合理性。</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698625" y="768350"/>
            <a:ext cx="9353550" cy="37211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a:solidFill>
                  <a:schemeClr val="accent2">
                    <a:lumMod val="75000"/>
                  </a:schemeClr>
                </a:solidFill>
              </a:rPr>
              <a:t>（</a:t>
            </a:r>
            <a:r>
              <a:rPr lang="en-US" altLang="zh-CN" sz="2800">
                <a:solidFill>
                  <a:schemeClr val="accent2">
                    <a:lumMod val="75000"/>
                  </a:schemeClr>
                </a:solidFill>
              </a:rPr>
              <a:t>6</a:t>
            </a:r>
            <a:r>
              <a:rPr lang="zh-CN" altLang="en-US" sz="2800">
                <a:solidFill>
                  <a:schemeClr val="accent2">
                    <a:lumMod val="75000"/>
                  </a:schemeClr>
                </a:solidFill>
              </a:rPr>
              <a:t>）标题栏完整</a:t>
            </a:r>
            <a:endParaRPr lang="zh-CN" altLang="en-US" sz="2800">
              <a:solidFill>
                <a:schemeClr val="accent2">
                  <a:lumMod val="75000"/>
                </a:schemeClr>
              </a:solidFill>
            </a:endParaRPr>
          </a:p>
        </p:txBody>
      </p:sp>
      <p:sp>
        <p:nvSpPr>
          <p:cNvPr id="2" name="矩形 3"/>
          <p:cNvSpPr/>
          <p:nvPr>
            <p:custDataLst>
              <p:tags r:id="rId2"/>
            </p:custDataLst>
          </p:nvPr>
        </p:nvSpPr>
        <p:spPr>
          <a:xfrm>
            <a:off x="2293511" y="2167921"/>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标题栏是任何工程图样不可或缺的部分，通常位于图样的右下角，至少应包括建筑工程名称、项目名称、工种、图样编号、设计人签字、审核人签字和审定人签字等信息。</a:t>
            </a:r>
            <a:endParaRPr lang="zh-CN" altLang="en-US" sz="1600">
              <a:ln>
                <a:noFill/>
                <a:prstDash val="sysDot"/>
              </a:ln>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2293511" y="1699890"/>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标题栏包含的基本内容</a:t>
            </a:r>
            <a:endParaRPr lang="zh-CN" altLang="en-US" sz="2000" b="1">
              <a:solidFill>
                <a:schemeClr val="accent1"/>
              </a:solidFill>
              <a:latin typeface="+mn-ea"/>
              <a:cs typeface="+mn-ea"/>
              <a:sym typeface="+mn-ea"/>
            </a:endParaRPr>
          </a:p>
        </p:txBody>
      </p:sp>
      <p:sp>
        <p:nvSpPr>
          <p:cNvPr id="14" name="矩形 7"/>
          <p:cNvSpPr/>
          <p:nvPr>
            <p:custDataLst>
              <p:tags r:id="rId4"/>
            </p:custDataLst>
          </p:nvPr>
        </p:nvSpPr>
        <p:spPr>
          <a:xfrm>
            <a:off x="1393645" y="1766570"/>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15" name="矩形 8"/>
          <p:cNvSpPr/>
          <p:nvPr>
            <p:custDataLst>
              <p:tags r:id="rId5"/>
            </p:custDataLst>
          </p:nvPr>
        </p:nvSpPr>
        <p:spPr>
          <a:xfrm>
            <a:off x="2301767" y="3768247"/>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标题栏中建筑工程名称和项目名称的准确填写，有助于快速识别图样的具体用途和归属。</a:t>
            </a:r>
            <a:endParaRPr lang="zh-CN" altLang="en-US" sz="1600">
              <a:ln>
                <a:noFill/>
                <a:prstDash val="sysDot"/>
              </a:ln>
              <a:solidFill>
                <a:schemeClr val="tx1">
                  <a:lumMod val="85000"/>
                  <a:lumOff val="15000"/>
                </a:schemeClr>
              </a:solidFill>
              <a:latin typeface="+mn-ea"/>
              <a:cs typeface="+mn-ea"/>
              <a:sym typeface="+mn-ea"/>
            </a:endParaRPr>
          </a:p>
        </p:txBody>
      </p:sp>
      <p:sp>
        <p:nvSpPr>
          <p:cNvPr id="16" name="矩形 9"/>
          <p:cNvSpPr/>
          <p:nvPr>
            <p:custDataLst>
              <p:tags r:id="rId6"/>
            </p:custDataLst>
          </p:nvPr>
        </p:nvSpPr>
        <p:spPr>
          <a:xfrm>
            <a:off x="2301767" y="3300851"/>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2"/>
                </a:solidFill>
                <a:latin typeface="+mn-ea"/>
                <a:cs typeface="+mn-ea"/>
                <a:sym typeface="+mn-ea"/>
              </a:rPr>
              <a:t>建筑工程名称与项目名称</a:t>
            </a:r>
            <a:endParaRPr lang="zh-CN" altLang="en-US" sz="2000" b="1">
              <a:solidFill>
                <a:schemeClr val="accent2"/>
              </a:solidFill>
              <a:latin typeface="+mn-ea"/>
              <a:cs typeface="+mn-ea"/>
              <a:sym typeface="+mn-ea"/>
            </a:endParaRPr>
          </a:p>
        </p:txBody>
      </p:sp>
      <p:sp>
        <p:nvSpPr>
          <p:cNvPr id="17" name="矩形 10"/>
          <p:cNvSpPr/>
          <p:nvPr>
            <p:custDataLst>
              <p:tags r:id="rId7"/>
            </p:custDataLst>
          </p:nvPr>
        </p:nvSpPr>
        <p:spPr>
          <a:xfrm>
            <a:off x="1402536" y="3367531"/>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1"/>
          <p:cNvSpPr/>
          <p:nvPr>
            <p:custDataLst>
              <p:tags r:id="rId8"/>
            </p:custDataLst>
          </p:nvPr>
        </p:nvSpPr>
        <p:spPr>
          <a:xfrm>
            <a:off x="2292876" y="5369208"/>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设计、审核、审定人签字是图样权威性的体现，确保了图样的正式性和责任的明确划分。</a:t>
            </a:r>
            <a:endParaRPr lang="zh-CN" altLang="en-US" sz="1600">
              <a:ln>
                <a:noFill/>
                <a:prstDash val="sysDot"/>
              </a:ln>
              <a:solidFill>
                <a:schemeClr val="tx1">
                  <a:lumMod val="85000"/>
                  <a:lumOff val="15000"/>
                </a:schemeClr>
              </a:solidFill>
              <a:latin typeface="+mn-ea"/>
              <a:cs typeface="+mn-ea"/>
              <a:sym typeface="+mn-ea"/>
            </a:endParaRPr>
          </a:p>
        </p:txBody>
      </p:sp>
      <p:sp>
        <p:nvSpPr>
          <p:cNvPr id="19" name="矩形 12"/>
          <p:cNvSpPr/>
          <p:nvPr>
            <p:custDataLst>
              <p:tags r:id="rId9"/>
            </p:custDataLst>
          </p:nvPr>
        </p:nvSpPr>
        <p:spPr>
          <a:xfrm>
            <a:off x="2292876" y="4901177"/>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3"/>
                </a:solidFill>
                <a:latin typeface="+mn-ea"/>
                <a:cs typeface="+mn-ea"/>
                <a:sym typeface="+mn-ea"/>
              </a:rPr>
              <a:t>设计、审核、审定人签字的重要性</a:t>
            </a:r>
            <a:endParaRPr lang="zh-CN" altLang="en-US" sz="2000" b="1">
              <a:solidFill>
                <a:schemeClr val="accent3"/>
              </a:solidFill>
              <a:latin typeface="+mn-ea"/>
              <a:cs typeface="+mn-ea"/>
              <a:sym typeface="+mn-ea"/>
            </a:endParaRPr>
          </a:p>
        </p:txBody>
      </p:sp>
      <p:sp>
        <p:nvSpPr>
          <p:cNvPr id="23" name="矩形 18"/>
          <p:cNvSpPr/>
          <p:nvPr>
            <p:custDataLst>
              <p:tags r:id="rId10"/>
            </p:custDataLst>
          </p:nvPr>
        </p:nvSpPr>
        <p:spPr>
          <a:xfrm>
            <a:off x="1393010" y="4967857"/>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4045"/>
            <a:chOff x="946487" y="525937"/>
            <a:chExt cx="10580901" cy="3154045"/>
          </a:xfrm>
        </p:grpSpPr>
        <p:sp>
          <p:nvSpPr>
            <p:cNvPr id="17" name="文本框 16"/>
            <p:cNvSpPr txBox="1"/>
            <p:nvPr/>
          </p:nvSpPr>
          <p:spPr>
            <a:xfrm>
              <a:off x="946487" y="2850037"/>
              <a:ext cx="720915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设计网络综合布线施工图</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四</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086485" y="2466975"/>
            <a:ext cx="5451475" cy="3301365"/>
            <a:chOff x="1086226" y="2467124"/>
            <a:chExt cx="10058400" cy="3301096"/>
          </a:xfrm>
        </p:grpSpPr>
        <p:sp>
          <p:nvSpPr>
            <p:cNvPr id="6" name="矩形 5"/>
            <p:cNvSpPr/>
            <p:nvPr/>
          </p:nvSpPr>
          <p:spPr>
            <a:xfrm>
              <a:off x="1086226" y="2467124"/>
              <a:ext cx="10058400" cy="3219741"/>
            </a:xfrm>
            <a:prstGeom prst="rect">
              <a:avLst/>
            </a:prstGeom>
            <a:solidFill>
              <a:schemeClr val="bg1">
                <a:lumMod val="95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汉仪雅酷黑 85W"/>
                <a:ea typeface="汉仪正圆-55W"/>
                <a:cs typeface="+mn-cs"/>
              </a:endParaRPr>
            </a:p>
          </p:txBody>
        </p:sp>
        <p:sp>
          <p:nvSpPr>
            <p:cNvPr id="7" name="矩形: 圆角 6"/>
            <p:cNvSpPr/>
            <p:nvPr/>
          </p:nvSpPr>
          <p:spPr>
            <a:xfrm>
              <a:off x="9507954" y="5603780"/>
              <a:ext cx="1395558" cy="16444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200" b="0" i="0" u="none" strike="noStrike" kern="1200" cap="none" spc="0" normalizeH="0" baseline="0" noProof="0" dirty="0">
                <a:ln>
                  <a:noFill/>
                </a:ln>
                <a:solidFill>
                  <a:srgbClr val="000000">
                    <a:lumMod val="75000"/>
                    <a:lumOff val="25000"/>
                  </a:srgbClr>
                </a:solidFill>
                <a:effectLst/>
                <a:uLnTx/>
                <a:uFillTx/>
                <a:latin typeface="汉仪雅酷黑 85W"/>
                <a:ea typeface="汉仪正圆-55W"/>
                <a:cs typeface="+mn-cs"/>
                <a:sym typeface="思源黑体 CN Regular" panose="020B0500000000000000" pitchFamily="34" charset="-122"/>
              </a:endParaRPr>
            </a:p>
          </p:txBody>
        </p:sp>
      </p:grpSp>
      <p:sp>
        <p:nvSpPr>
          <p:cNvPr id="3" name="文本框 2"/>
          <p:cNvSpPr txBox="1"/>
          <p:nvPr/>
        </p:nvSpPr>
        <p:spPr>
          <a:xfrm>
            <a:off x="1360170" y="3138805"/>
            <a:ext cx="4897755" cy="1337945"/>
          </a:xfrm>
          <a:prstGeom prst="rect">
            <a:avLst/>
          </a:prstGeom>
          <a:noFill/>
        </p:spPr>
        <p:txBody>
          <a:bodyPr wrap="square" rtlCol="0" anchor="t">
            <a:spAutoFit/>
          </a:bodyPr>
          <a:lstStyle/>
          <a:p>
            <a:pPr marL="285750" marR="0" lvl="0" indent="-285750" algn="l" defTabSz="457200" rtl="0" eaLnBrk="1" fontAlgn="auto" latinLnBrk="0" hangingPunct="1">
              <a:lnSpc>
                <a:spcPct val="150000"/>
              </a:lnSpc>
              <a:spcBef>
                <a:spcPts val="0"/>
              </a:spcBef>
              <a:spcAft>
                <a:spcPts val="0"/>
              </a:spcAft>
              <a:buClr>
                <a:srgbClr val="2374C4"/>
              </a:buClr>
              <a:buSzTx/>
              <a:buFont typeface="Wingdings" panose="05000000000000000000" pitchFamily="2" charset="2"/>
              <a:buChar char="l"/>
              <a:defRPr/>
            </a:pPr>
            <a:r>
              <a:rPr kumimoji="0" lang="zh-CN" altLang="en-US"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运行</a:t>
            </a:r>
            <a:r>
              <a:rPr kumimoji="0" lang="en-US" altLang="zh-CN"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 Visio </a:t>
            </a:r>
            <a:r>
              <a:rPr kumimoji="0" lang="zh-CN" altLang="en-US"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软件，用</a:t>
            </a:r>
            <a:r>
              <a:rPr kumimoji="0" lang="en-US" altLang="zh-CN"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a:t>
            </a:r>
            <a:r>
              <a:rPr kumimoji="0" lang="zh-CN" altLang="en-US"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平面布置图</a:t>
            </a:r>
            <a:r>
              <a:rPr kumimoji="0" lang="en-US" altLang="zh-CN"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a:t>
            </a:r>
            <a:r>
              <a:rPr kumimoji="0" lang="zh-CN" altLang="en-US"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模板新建绘图文档。如图</a:t>
            </a:r>
            <a:r>
              <a:rPr kumimoji="0" lang="en-US" altLang="zh-CN"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 3 - 17 </a:t>
            </a:r>
            <a:r>
              <a:rPr kumimoji="0" lang="zh-CN" altLang="en-US"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所示。同时给该文件命名，把图面设置为</a:t>
            </a:r>
            <a:r>
              <a:rPr kumimoji="0" lang="en-US" altLang="zh-CN"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“A4 </a:t>
            </a:r>
            <a:r>
              <a:rPr kumimoji="0" lang="zh-CN" altLang="en-US"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横向</a:t>
            </a:r>
            <a:r>
              <a:rPr kumimoji="0" lang="en-US" altLang="zh-CN"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a:t>
            </a:r>
            <a:r>
              <a:rPr kumimoji="0" lang="zh-CN" altLang="en-US"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a:t>
            </a:r>
            <a:endParaRPr kumimoji="0" lang="zh-CN" altLang="en-US"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endParaRPr>
          </a:p>
        </p:txBody>
      </p:sp>
      <p:sp>
        <p:nvSpPr>
          <p:cNvPr id="5" name="矩形: 圆角 4"/>
          <p:cNvSpPr/>
          <p:nvPr/>
        </p:nvSpPr>
        <p:spPr>
          <a:xfrm>
            <a:off x="1086226" y="1683058"/>
            <a:ext cx="4688486" cy="540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200" b="0" i="0" u="none" strike="noStrike" kern="1200" cap="none" spc="0" normalizeH="0" baseline="0" noProof="0" dirty="0">
                <a:ln>
                  <a:noFill/>
                </a:ln>
                <a:solidFill>
                  <a:srgbClr val="FFFFFF"/>
                </a:solidFill>
                <a:effectLst/>
                <a:uLnTx/>
                <a:uFillTx/>
                <a:latin typeface="汉仪雅酷黑 85W"/>
                <a:ea typeface="汉仪雅酷黑 85W"/>
                <a:cs typeface="+mn-cs"/>
                <a:sym typeface="思源黑体 CN Regular" panose="020B0500000000000000" pitchFamily="34" charset="-122"/>
              </a:rPr>
              <a:t>1. </a:t>
            </a:r>
            <a:r>
              <a:rPr kumimoji="0" lang="zh-CN" altLang="en-US" sz="2200" b="0" i="0" u="none" strike="noStrike" kern="1200" cap="none" spc="0" normalizeH="0" baseline="0" noProof="0" dirty="0">
                <a:ln>
                  <a:noFill/>
                </a:ln>
                <a:solidFill>
                  <a:srgbClr val="FFFFFF"/>
                </a:solidFill>
                <a:effectLst/>
                <a:uLnTx/>
                <a:uFillTx/>
                <a:latin typeface="汉仪雅酷黑 85W"/>
                <a:ea typeface="汉仪雅酷黑 85W"/>
                <a:cs typeface="+mn-cs"/>
                <a:sym typeface="思源黑体 CN Regular" panose="020B0500000000000000" pitchFamily="34" charset="-122"/>
              </a:rPr>
              <a:t>创建</a:t>
            </a:r>
            <a:r>
              <a:rPr kumimoji="0" lang="en-US" altLang="zh-CN" sz="2200" b="0" i="0" u="none" strike="noStrike" kern="1200" cap="none" spc="0" normalizeH="0" baseline="0" noProof="0" dirty="0">
                <a:ln>
                  <a:noFill/>
                </a:ln>
                <a:solidFill>
                  <a:srgbClr val="FFFFFF"/>
                </a:solidFill>
                <a:effectLst/>
                <a:uLnTx/>
                <a:uFillTx/>
                <a:latin typeface="汉仪雅酷黑 85W"/>
                <a:ea typeface="汉仪雅酷黑 85W"/>
                <a:cs typeface="+mn-cs"/>
                <a:sym typeface="思源黑体 CN Regular" panose="020B0500000000000000" pitchFamily="34" charset="-122"/>
              </a:rPr>
              <a:t> Visio </a:t>
            </a:r>
            <a:r>
              <a:rPr kumimoji="0" lang="zh-CN" altLang="en-US" sz="2200" b="0" i="0" u="none" strike="noStrike" kern="1200" cap="none" spc="0" normalizeH="0" baseline="0" noProof="0" dirty="0">
                <a:ln>
                  <a:noFill/>
                </a:ln>
                <a:solidFill>
                  <a:srgbClr val="FFFFFF"/>
                </a:solidFill>
                <a:effectLst/>
                <a:uLnTx/>
                <a:uFillTx/>
                <a:latin typeface="汉仪雅酷黑 85W"/>
                <a:ea typeface="汉仪雅酷黑 85W"/>
                <a:cs typeface="+mn-cs"/>
                <a:sym typeface="思源黑体 CN Regular" panose="020B0500000000000000" pitchFamily="34" charset="-122"/>
              </a:rPr>
              <a:t>绘图文件</a:t>
            </a:r>
            <a:endParaRPr kumimoji="0" lang="zh-CN" altLang="en-US" sz="2200" b="0" i="0" u="none" strike="noStrike" kern="1200" cap="none" spc="0" normalizeH="0" baseline="0" noProof="0" dirty="0">
              <a:ln>
                <a:noFill/>
              </a:ln>
              <a:solidFill>
                <a:srgbClr val="FFFFFF"/>
              </a:solidFill>
              <a:effectLst/>
              <a:uLnTx/>
              <a:uFillTx/>
              <a:latin typeface="汉仪雅酷黑 85W"/>
              <a:ea typeface="汉仪雅酷黑 85W"/>
              <a:cs typeface="+mn-cs"/>
              <a:sym typeface="思源黑体 CN Regular" panose="020B0500000000000000" pitchFamily="34" charset="-122"/>
            </a:endParaRPr>
          </a:p>
        </p:txBody>
      </p:sp>
      <p:sp>
        <p:nvSpPr>
          <p:cNvPr id="9" name="文本框 8"/>
          <p:cNvSpPr txBox="1"/>
          <p:nvPr/>
        </p:nvSpPr>
        <p:spPr>
          <a:xfrm>
            <a:off x="1675765" y="765810"/>
            <a:ext cx="5400040" cy="553720"/>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任务实施</a:t>
            </a:r>
            <a:endPar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2" name="图片 1"/>
          <p:cNvPicPr>
            <a:picLocks noChangeAspect="1"/>
          </p:cNvPicPr>
          <p:nvPr/>
        </p:nvPicPr>
        <p:blipFill>
          <a:blip r:embed="rId1"/>
          <a:stretch>
            <a:fillRect/>
          </a:stretch>
        </p:blipFill>
        <p:spPr>
          <a:xfrm>
            <a:off x="6761480" y="1847215"/>
            <a:ext cx="4655820" cy="3921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4025" y="873760"/>
            <a:ext cx="5596255" cy="53276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200">
                <a:solidFill>
                  <a:schemeClr val="accent3"/>
                </a:solidFill>
              </a:rPr>
              <a:t>2. </a:t>
            </a:r>
            <a:r>
              <a:rPr lang="zh-CN" altLang="en-US" sz="3200">
                <a:solidFill>
                  <a:schemeClr val="accent3"/>
                </a:solidFill>
              </a:rPr>
              <a:t>绘制建筑物平面图</a:t>
            </a:r>
            <a:endParaRPr lang="zh-CN" altLang="en-US" sz="3200">
              <a:solidFill>
                <a:schemeClr val="accent3"/>
              </a:solidFill>
            </a:endParaRPr>
          </a:p>
        </p:txBody>
      </p:sp>
      <p:sp>
        <p:nvSpPr>
          <p:cNvPr id="4" name="文本框 3"/>
          <p:cNvSpPr txBox="1"/>
          <p:nvPr/>
        </p:nvSpPr>
        <p:spPr>
          <a:xfrm>
            <a:off x="958215" y="1511935"/>
            <a:ext cx="6210300" cy="4246245"/>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按照公司提供的办公地点楼层平面图的实际尺寸，绘制出平面图。形状组件库中</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墙壁、外壳和结构</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选项下有房间、墙壁、窗户、门、外墙、滑窗等图件，使用它们绘制出楼层各个房间的框架。形状组件库中</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卫生间和厨房平面图</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选项下有水池、抽水马桶、带基座水池等图件，使用它们绘制出洗手间里的设施。形状组件库中</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建筑物核心</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选项下有直楼梯、楼梯平台、扶手等图件，使用它们绘制出楼梯的设施。使用文本工具添加各个房间的名称和门牌号，调整字体到合适大小。保存文件，文件名为</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超算科技江北分公司办公楼层平面图</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。绘制好的平面图如图</a:t>
            </a:r>
            <a:r>
              <a:rPr lang="en-US" altLang="zh-CN">
                <a:latin typeface="宋体" panose="02010600030101010101" pitchFamily="2" charset="-122"/>
                <a:ea typeface="宋体" panose="02010600030101010101" pitchFamily="2" charset="-122"/>
                <a:cs typeface="宋体" panose="02010600030101010101" pitchFamily="2" charset="-122"/>
              </a:rPr>
              <a:t> 3 -18 </a:t>
            </a:r>
            <a:r>
              <a:rPr lang="zh-CN" altLang="en-US">
                <a:latin typeface="宋体" panose="02010600030101010101" pitchFamily="2" charset="-122"/>
                <a:ea typeface="宋体" panose="02010600030101010101" pitchFamily="2" charset="-122"/>
                <a:cs typeface="宋体" panose="02010600030101010101" pitchFamily="2" charset="-122"/>
              </a:rPr>
              <a:t>所示。</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a:stretch>
            <a:fillRect/>
          </a:stretch>
        </p:blipFill>
        <p:spPr>
          <a:xfrm>
            <a:off x="7168515" y="1704975"/>
            <a:ext cx="4284345" cy="365188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4045"/>
            <a:chOff x="946487" y="525937"/>
            <a:chExt cx="10580901" cy="3154045"/>
          </a:xfrm>
        </p:grpSpPr>
        <p:sp>
          <p:nvSpPr>
            <p:cNvPr id="17" name="文本框 16"/>
            <p:cNvSpPr txBox="1"/>
            <p:nvPr/>
          </p:nvSpPr>
          <p:spPr>
            <a:xfrm>
              <a:off x="946487" y="2850037"/>
              <a:ext cx="605345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编制点数统计表</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一</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619250" y="768350"/>
            <a:ext cx="5596255" cy="53276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200">
                <a:solidFill>
                  <a:schemeClr val="accent3"/>
                </a:solidFill>
              </a:rPr>
              <a:t>3. </a:t>
            </a:r>
            <a:r>
              <a:rPr lang="zh-CN" altLang="en-US" sz="3200">
                <a:solidFill>
                  <a:schemeClr val="accent3"/>
                </a:solidFill>
              </a:rPr>
              <a:t>设计信息点位置</a:t>
            </a:r>
            <a:endParaRPr lang="zh-CN" altLang="en-US" sz="3200">
              <a:solidFill>
                <a:schemeClr val="accent3"/>
              </a:solidFill>
            </a:endParaRPr>
          </a:p>
        </p:txBody>
      </p:sp>
      <p:sp>
        <p:nvSpPr>
          <p:cNvPr id="4" name="文本框 3"/>
          <p:cNvSpPr txBox="1"/>
          <p:nvPr/>
        </p:nvSpPr>
        <p:spPr>
          <a:xfrm>
            <a:off x="1471930" y="1301115"/>
            <a:ext cx="9818370" cy="1753235"/>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将平面图另存为</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超算科技江北分公司办公楼层施工图</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，在新保存的施工图上继续操作。绘制好的施工图如图</a:t>
            </a:r>
            <a:r>
              <a:rPr lang="en-US" altLang="zh-CN">
                <a:latin typeface="宋体" panose="02010600030101010101" pitchFamily="2" charset="-122"/>
                <a:ea typeface="宋体" panose="02010600030101010101" pitchFamily="2" charset="-122"/>
                <a:cs typeface="宋体" panose="02010600030101010101" pitchFamily="2" charset="-122"/>
              </a:rPr>
              <a:t> 3 -19 </a:t>
            </a:r>
            <a:r>
              <a:rPr lang="zh-CN" altLang="en-US">
                <a:latin typeface="宋体" panose="02010600030101010101" pitchFamily="2" charset="-122"/>
                <a:ea typeface="宋体" panose="02010600030101010101" pitchFamily="2" charset="-122"/>
                <a:cs typeface="宋体" panose="02010600030101010101" pitchFamily="2" charset="-122"/>
              </a:rPr>
              <a:t>所示。根据点数统计表中每个房间的信息点数量，设计每个信息点的位置。例如，</a:t>
            </a:r>
            <a:r>
              <a:rPr lang="en-US" altLang="zh-CN">
                <a:latin typeface="宋体" panose="02010600030101010101" pitchFamily="2" charset="-122"/>
                <a:ea typeface="宋体" panose="02010600030101010101" pitchFamily="2" charset="-122"/>
                <a:cs typeface="宋体" panose="02010600030101010101" pitchFamily="2" charset="-122"/>
              </a:rPr>
              <a:t>303 </a:t>
            </a:r>
            <a:r>
              <a:rPr lang="zh-CN" altLang="en-US">
                <a:latin typeface="宋体" panose="02010600030101010101" pitchFamily="2" charset="-122"/>
                <a:ea typeface="宋体" panose="02010600030101010101" pitchFamily="2" charset="-122"/>
                <a:cs typeface="宋体" panose="02010600030101010101" pitchFamily="2" charset="-122"/>
              </a:rPr>
              <a:t>号房间有</a:t>
            </a:r>
            <a:r>
              <a:rPr lang="en-US" altLang="zh-CN">
                <a:latin typeface="宋体" panose="02010600030101010101" pitchFamily="2" charset="-122"/>
                <a:ea typeface="宋体" panose="02010600030101010101" pitchFamily="2" charset="-122"/>
                <a:cs typeface="宋体" panose="02010600030101010101" pitchFamily="2" charset="-122"/>
              </a:rPr>
              <a:t> 2 </a:t>
            </a:r>
            <a:r>
              <a:rPr lang="zh-CN" altLang="en-US">
                <a:latin typeface="宋体" panose="02010600030101010101" pitchFamily="2" charset="-122"/>
                <a:ea typeface="宋体" panose="02010600030101010101" pitchFamily="2" charset="-122"/>
                <a:cs typeface="宋体" panose="02010600030101010101" pitchFamily="2" charset="-122"/>
              </a:rPr>
              <a:t>个数据点和</a:t>
            </a:r>
            <a:r>
              <a:rPr lang="en-US" altLang="zh-CN">
                <a:latin typeface="宋体" panose="02010600030101010101" pitchFamily="2" charset="-122"/>
                <a:ea typeface="宋体" panose="02010600030101010101" pitchFamily="2" charset="-122"/>
                <a:cs typeface="宋体" panose="02010600030101010101" pitchFamily="2" charset="-122"/>
              </a:rPr>
              <a:t> 2 </a:t>
            </a:r>
            <a:r>
              <a:rPr lang="zh-CN" altLang="en-US">
                <a:latin typeface="宋体" panose="02010600030101010101" pitchFamily="2" charset="-122"/>
                <a:ea typeface="宋体" panose="02010600030101010101" pitchFamily="2" charset="-122"/>
                <a:cs typeface="宋体" panose="02010600030101010101" pitchFamily="2" charset="-122"/>
              </a:rPr>
              <a:t>个语音点，就在墙面安装</a:t>
            </a:r>
            <a:r>
              <a:rPr lang="en-US" altLang="zh-CN">
                <a:latin typeface="宋体" panose="02010600030101010101" pitchFamily="2" charset="-122"/>
                <a:ea typeface="宋体" panose="02010600030101010101" pitchFamily="2" charset="-122"/>
                <a:cs typeface="宋体" panose="02010600030101010101" pitchFamily="2" charset="-122"/>
              </a:rPr>
              <a:t> 2 </a:t>
            </a:r>
            <a:r>
              <a:rPr lang="zh-CN" altLang="en-US">
                <a:latin typeface="宋体" panose="02010600030101010101" pitchFamily="2" charset="-122"/>
                <a:ea typeface="宋体" panose="02010600030101010101" pitchFamily="2" charset="-122"/>
                <a:cs typeface="宋体" panose="02010600030101010101" pitchFamily="2" charset="-122"/>
              </a:rPr>
              <a:t>个双口信息插座，每个信息插座都有</a:t>
            </a:r>
            <a:r>
              <a:rPr lang="en-US" altLang="zh-CN">
                <a:latin typeface="宋体" panose="02010600030101010101" pitchFamily="2" charset="-122"/>
                <a:ea typeface="宋体" panose="02010600030101010101" pitchFamily="2" charset="-122"/>
                <a:cs typeface="宋体" panose="02010600030101010101" pitchFamily="2" charset="-122"/>
              </a:rPr>
              <a:t>1 </a:t>
            </a:r>
            <a:r>
              <a:rPr lang="zh-CN" altLang="en-US">
                <a:latin typeface="宋体" panose="02010600030101010101" pitchFamily="2" charset="-122"/>
                <a:ea typeface="宋体" panose="02010600030101010101" pitchFamily="2" charset="-122"/>
                <a:cs typeface="宋体" panose="02010600030101010101" pitchFamily="2" charset="-122"/>
              </a:rPr>
              <a:t>个数据口和</a:t>
            </a:r>
            <a:r>
              <a:rPr lang="en-US" altLang="zh-CN">
                <a:latin typeface="宋体" panose="02010600030101010101" pitchFamily="2" charset="-122"/>
                <a:ea typeface="宋体" panose="02010600030101010101" pitchFamily="2" charset="-122"/>
                <a:cs typeface="宋体" panose="02010600030101010101" pitchFamily="2" charset="-122"/>
              </a:rPr>
              <a:t> 1 </a:t>
            </a:r>
            <a:r>
              <a:rPr lang="zh-CN" altLang="en-US">
                <a:latin typeface="宋体" panose="02010600030101010101" pitchFamily="2" charset="-122"/>
                <a:ea typeface="宋体" panose="02010600030101010101" pitchFamily="2" charset="-122"/>
                <a:cs typeface="宋体" panose="02010600030101010101" pitchFamily="2" charset="-122"/>
              </a:rPr>
              <a:t>个语音口。</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2"/>
          <a:stretch>
            <a:fillRect/>
          </a:stretch>
        </p:blipFill>
        <p:spPr>
          <a:xfrm>
            <a:off x="3225165" y="3054350"/>
            <a:ext cx="5882005" cy="316992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653540" y="908685"/>
            <a:ext cx="9305290" cy="41719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4. </a:t>
            </a:r>
            <a:r>
              <a:rPr lang="zh-CN" altLang="en-US" sz="3200">
                <a:solidFill>
                  <a:schemeClr val="accent2">
                    <a:lumMod val="75000"/>
                  </a:schemeClr>
                </a:solidFill>
              </a:rPr>
              <a:t>设计管理间位置</a:t>
            </a:r>
            <a:endParaRPr lang="zh-CN" altLang="en-US" sz="3200">
              <a:solidFill>
                <a:schemeClr val="accent2">
                  <a:lumMod val="75000"/>
                </a:schemeClr>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根据设计要求，管理间应设置在</a:t>
            </a:r>
            <a:r>
              <a:rPr lang="en-US" altLang="zh-CN" sz="1600" dirty="0">
                <a:ln>
                  <a:noFill/>
                  <a:prstDash val="sysDot"/>
                </a:ln>
                <a:solidFill>
                  <a:schemeClr val="tx1">
                    <a:lumMod val="85000"/>
                    <a:lumOff val="15000"/>
                  </a:schemeClr>
                </a:solidFill>
                <a:latin typeface="+mn-ea"/>
                <a:cs typeface="+mn-ea"/>
              </a:rPr>
              <a:t>307</a:t>
            </a:r>
            <a:r>
              <a:rPr lang="zh-CN" altLang="en-US" sz="1600" dirty="0">
                <a:ln>
                  <a:noFill/>
                  <a:prstDash val="sysDot"/>
                </a:ln>
                <a:solidFill>
                  <a:schemeClr val="tx1">
                    <a:lumMod val="85000"/>
                    <a:lumOff val="15000"/>
                  </a:schemeClr>
                </a:solidFill>
                <a:latin typeface="+mn-ea"/>
                <a:cs typeface="+mn-ea"/>
              </a:rPr>
              <a:t>号房间，以满足特定的管理需求和方便维护。</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管理间设置原则</a:t>
            </a:r>
            <a:endParaRPr lang="zh-CN" altLang="en-US" sz="22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管理间使用面积应不小于</a:t>
            </a:r>
            <a:r>
              <a:rPr lang="en-US" altLang="zh-CN" sz="1600">
                <a:ln>
                  <a:noFill/>
                  <a:prstDash val="sysDot"/>
                </a:ln>
                <a:solidFill>
                  <a:schemeClr val="tx1">
                    <a:lumMod val="85000"/>
                    <a:lumOff val="15000"/>
                  </a:schemeClr>
                </a:solidFill>
                <a:latin typeface="+mn-ea"/>
                <a:cs typeface="+mn-ea"/>
              </a:rPr>
              <a:t>5</a:t>
            </a:r>
            <a:r>
              <a:rPr lang="zh-CN" altLang="en-US" sz="1600">
                <a:ln>
                  <a:noFill/>
                  <a:prstDash val="sysDot"/>
                </a:ln>
                <a:solidFill>
                  <a:schemeClr val="tx1">
                    <a:lumMod val="85000"/>
                    <a:lumOff val="15000"/>
                  </a:schemeClr>
                </a:solidFill>
                <a:latin typeface="+mn-ea"/>
                <a:cs typeface="+mn-ea"/>
              </a:rPr>
              <a:t>平方米，但可根据实际配线和网络管理容量进行调整。</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3"/>
                </a:solidFill>
                <a:latin typeface="+mn-ea"/>
                <a:cs typeface="+mn-ea"/>
              </a:rPr>
              <a:t>管理间面积标准</a:t>
            </a:r>
            <a:endParaRPr lang="zh-CN" altLang="en-US" sz="22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每个楼层至少应设置一个管理间，以确保网络和配线的管理效率。</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楼层管理间需求</a:t>
            </a:r>
            <a:endParaRPr lang="zh-CN" altLang="en-US" sz="22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在信息点数量少且水平缆线长度不大于</a:t>
            </a:r>
            <a:r>
              <a:rPr lang="en-US" altLang="zh-CN" sz="1600">
                <a:ln>
                  <a:noFill/>
                  <a:prstDash val="sysDot"/>
                </a:ln>
                <a:solidFill>
                  <a:schemeClr val="tx1">
                    <a:lumMod val="85000"/>
                    <a:lumOff val="15000"/>
                  </a:schemeClr>
                </a:solidFill>
                <a:latin typeface="+mn-ea"/>
                <a:cs typeface="+mn-ea"/>
              </a:rPr>
              <a:t>90</a:t>
            </a:r>
            <a:r>
              <a:rPr lang="zh-CN" altLang="en-US" sz="1600">
                <a:ln>
                  <a:noFill/>
                  <a:prstDash val="sysDot"/>
                </a:ln>
                <a:solidFill>
                  <a:schemeClr val="tx1">
                    <a:lumMod val="85000"/>
                    <a:lumOff val="15000"/>
                  </a:schemeClr>
                </a:solidFill>
                <a:latin typeface="+mn-ea"/>
                <a:cs typeface="+mn-ea"/>
              </a:rPr>
              <a:t>米的特殊情况下，可将几个楼层合设一个管理间。</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4"/>
                </a:solidFill>
                <a:latin typeface="+mn-ea"/>
                <a:cs typeface="+mn-ea"/>
              </a:rPr>
              <a:t>特殊情况下的管理间设置</a:t>
            </a:r>
            <a:endParaRPr lang="zh-CN" altLang="en-US" sz="2200" b="1">
              <a:solidFill>
                <a:schemeClr val="accent4"/>
              </a:solidFill>
              <a:latin typeface="+mn-ea"/>
              <a:cs typeface="+mn-ea"/>
            </a:endParaRPr>
          </a:p>
        </p:txBody>
      </p:sp>
      <p:pic>
        <p:nvPicPr>
          <p:cNvPr id="19" name="图片 22" descr="/data/temp/8bb2535b-96c2-11f0-810e-3e25a660327f.jpg@base@tag=imgScale&amp;m=1&amp;w=450&amp;h=450&amp;q=958bb2535b-96c2-11f0-810e-3e25a660327f"/>
          <p:cNvPicPr>
            <a:picLocks noChangeAspect="1"/>
          </p:cNvPicPr>
          <p:nvPr>
            <p:custDataLst>
              <p:tags r:id="rId10"/>
            </p:custDataLst>
          </p:nvPr>
        </p:nvPicPr>
        <p:blipFill rotWithShape="1">
          <a:blip r:embed="rId11"/>
          <a:srcRect t="16667" b="1666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8bb2540d-96c2-11f0-810e-3e25a660327f.jpg@base@tag=imgScale&amp;m=1&amp;w=450&amp;h=450&amp;q=958bb2540d-96c2-11f0-810e-3e25a660327f"/>
          <p:cNvPicPr>
            <a:picLocks noChangeAspect="1"/>
          </p:cNvPicPr>
          <p:nvPr>
            <p:custDataLst>
              <p:tags r:id="rId12"/>
            </p:custDataLst>
          </p:nvPr>
        </p:nvPicPr>
        <p:blipFill rotWithShape="1">
          <a:blip r:embed="rId13"/>
          <a:srcRect l="16667" r="16667"/>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8bb25478-96c2-11f0-810e-3e25a660327f.jpg@base@tag=imgScale&amp;m=1&amp;w=450&amp;h=450&amp;q=958bb25478-96c2-11f0-810e-3e25a660327f"/>
          <p:cNvPicPr>
            <a:picLocks noChangeAspect="1"/>
          </p:cNvPicPr>
          <p:nvPr>
            <p:custDataLst>
              <p:tags r:id="rId14"/>
            </p:custDataLst>
          </p:nvPr>
        </p:nvPicPr>
        <p:blipFill>
          <a:blip r:embed="rId15"/>
          <a:srcRect l="12500" r="12500"/>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8bb253e9-96c2-11f0-810e-3e25a660327f.jpg@base@tag=imgScale&amp;m=1&amp;w=450&amp;h=450&amp;q=958bb253e9-96c2-11f0-810e-3e25a660327f"/>
          <p:cNvPicPr>
            <a:picLocks noChangeAspect="1"/>
          </p:cNvPicPr>
          <p:nvPr>
            <p:custDataLst>
              <p:tags r:id="rId16"/>
            </p:custDataLst>
          </p:nvPr>
        </p:nvPicPr>
        <p:blipFill>
          <a:blip r:embed="rId17"/>
          <a:srcRect l="16667" r="16667"/>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1844040" y="866775"/>
            <a:ext cx="5536565" cy="504825"/>
          </a:xfrm>
        </p:spPr>
        <p:txBody>
          <a:bodyPr/>
          <a:lstStyle/>
          <a:p>
            <a:r>
              <a:rPr lang="en-US" altLang="en-US" sz="3200">
                <a:solidFill>
                  <a:schemeClr val="accent2">
                    <a:lumMod val="75000"/>
                  </a:schemeClr>
                </a:solidFill>
              </a:rPr>
              <a:t>5. </a:t>
            </a:r>
            <a:r>
              <a:rPr lang="zh-CN" altLang="en-US" sz="3200">
                <a:solidFill>
                  <a:schemeClr val="accent2">
                    <a:lumMod val="75000"/>
                  </a:schemeClr>
                </a:solidFill>
              </a:rPr>
              <a:t>设计水平子系统布线路由</a:t>
            </a:r>
            <a:endParaRPr lang="zh-CN" altLang="en-US" sz="3200">
              <a:solidFill>
                <a:schemeClr val="accent2">
                  <a:lumMod val="75000"/>
                </a:schemeClr>
              </a:solidFill>
            </a:endParaRPr>
          </a:p>
        </p:txBody>
      </p:sp>
      <p:pic>
        <p:nvPicPr>
          <p:cNvPr id="129" name="图片 128" descr="/data/temp/8aa6de1d-96c2-11f0-a0c6-7243466a6535.jpg@base@tag=imgScale&amp;m=1&amp;w=1537&amp;h=1903&amp;q=958aa6de1d-96c2-11f0-a0c6-7243466a6535"/>
          <p:cNvPicPr>
            <a:picLocks noChangeAspect="1"/>
          </p:cNvPicPr>
          <p:nvPr>
            <p:custDataLst>
              <p:tags r:id="rId2"/>
            </p:custDataLst>
          </p:nvPr>
        </p:nvPicPr>
        <p:blipFill rotWithShape="1">
          <a:blip r:embed="rId3"/>
          <a:srcRect t="26758" b="3581"/>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40991" y="1684655"/>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3" name="正文"/>
          <p:cNvSpPr txBox="1"/>
          <p:nvPr>
            <p:custDataLst>
              <p:tags r:id="rId5"/>
            </p:custDataLst>
          </p:nvPr>
        </p:nvSpPr>
        <p:spPr>
          <a:xfrm>
            <a:off x="641626" y="2367420"/>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楼层采取楼道明装</a:t>
            </a:r>
            <a:r>
              <a:rPr lang="en-US" altLang="zh-CN" sz="1600" kern="0" dirty="0">
                <a:ln>
                  <a:noFill/>
                  <a:prstDash val="sysDot"/>
                </a:ln>
                <a:solidFill>
                  <a:schemeClr val="tx1">
                    <a:lumMod val="85000"/>
                    <a:lumOff val="15000"/>
                  </a:schemeClr>
                </a:solidFill>
                <a:latin typeface="+mn-ea"/>
                <a:sym typeface="+mn-ea"/>
              </a:rPr>
              <a:t>100mm</a:t>
            </a:r>
            <a:r>
              <a:rPr lang="zh-CN" altLang="en-US" sz="1600" kern="0" dirty="0">
                <a:ln>
                  <a:noFill/>
                  <a:prstDash val="sysDot"/>
                </a:ln>
                <a:solidFill>
                  <a:schemeClr val="tx1">
                    <a:lumMod val="85000"/>
                    <a:lumOff val="15000"/>
                  </a:schemeClr>
                </a:solidFill>
                <a:latin typeface="+mn-ea"/>
                <a:sym typeface="+mn-ea"/>
              </a:rPr>
              <a:t>水平桥架，以确保布线的整齐和便于维护。</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180741" y="1888585"/>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楼道明装桥架方案</a:t>
            </a:r>
            <a:endParaRPr lang="zh-CN" altLang="en-US"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537585" y="2367280"/>
            <a:ext cx="270764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过梁和墙体采用暗埋</a:t>
            </a:r>
            <a:r>
              <a:rPr lang="en-US" altLang="zh-CN" sz="1600" kern="0" dirty="0">
                <a:ln>
                  <a:noFill/>
                  <a:prstDash val="sysDot"/>
                </a:ln>
                <a:solidFill>
                  <a:schemeClr val="tx1">
                    <a:lumMod val="85000"/>
                    <a:lumOff val="15000"/>
                  </a:schemeClr>
                </a:solidFill>
                <a:latin typeface="+mn-ea"/>
                <a:sym typeface="+mn-ea"/>
              </a:rPr>
              <a:t>Φ20PVC</a:t>
            </a:r>
            <a:r>
              <a:rPr lang="zh-CN" altLang="en-US" sz="1600" kern="0" dirty="0">
                <a:ln>
                  <a:noFill/>
                  <a:prstDash val="sysDot"/>
                </a:ln>
                <a:solidFill>
                  <a:schemeClr val="tx1">
                    <a:lumMod val="85000"/>
                    <a:lumOff val="15000"/>
                  </a:schemeClr>
                </a:solidFill>
                <a:latin typeface="+mn-ea"/>
                <a:sym typeface="+mn-ea"/>
              </a:rPr>
              <a:t>塑料管，以保护线路并减少对建筑美观的影响。</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4076743" y="1888585"/>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墙体暗埋</a:t>
            </a:r>
            <a:r>
              <a:rPr lang="en-US" altLang="zh-CN" b="1" dirty="0">
                <a:solidFill>
                  <a:schemeClr val="tx1">
                    <a:lumMod val="85000"/>
                    <a:lumOff val="15000"/>
                  </a:schemeClr>
                </a:solidFill>
                <a:uFillTx/>
                <a:latin typeface="+mn-ea"/>
                <a:sym typeface="+mn-ea"/>
              </a:rPr>
              <a:t>PVC</a:t>
            </a:r>
            <a:r>
              <a:rPr lang="zh-CN" altLang="en-US" b="1" dirty="0">
                <a:solidFill>
                  <a:schemeClr val="tx1">
                    <a:lumMod val="85000"/>
                    <a:lumOff val="15000"/>
                  </a:schemeClr>
                </a:solidFill>
                <a:uFillTx/>
                <a:latin typeface="+mn-ea"/>
                <a:sym typeface="+mn-ea"/>
              </a:rPr>
              <a:t>管方案</a:t>
            </a:r>
            <a:endParaRPr lang="zh-CN" altLang="en-US"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641626" y="1816753"/>
            <a:ext cx="468695" cy="468695"/>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743240" y="1918367"/>
            <a:ext cx="265467" cy="265467"/>
          </a:xfrm>
          <a:prstGeom prst="rect">
            <a:avLst/>
          </a:prstGeom>
        </p:spPr>
      </p:pic>
      <p:sp>
        <p:nvSpPr>
          <p:cNvPr id="29" name="圆角矩形 28"/>
          <p:cNvSpPr/>
          <p:nvPr>
            <p:custDataLst>
              <p:tags r:id="rId13"/>
            </p:custDataLst>
          </p:nvPr>
        </p:nvSpPr>
        <p:spPr>
          <a:xfrm>
            <a:off x="3537628" y="1816753"/>
            <a:ext cx="468695" cy="468695"/>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639242" y="1918367"/>
            <a:ext cx="265467" cy="265467"/>
          </a:xfrm>
          <a:prstGeom prst="rect">
            <a:avLst/>
          </a:prstGeom>
        </p:spPr>
      </p:pic>
      <p:sp>
        <p:nvSpPr>
          <p:cNvPr id="16" name="正文"/>
          <p:cNvSpPr txBox="1"/>
          <p:nvPr>
            <p:custDataLst>
              <p:tags r:id="rId17"/>
            </p:custDataLst>
          </p:nvPr>
        </p:nvSpPr>
        <p:spPr>
          <a:xfrm>
            <a:off x="641626" y="4761059"/>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墙体两边房间的插座共用</a:t>
            </a:r>
            <a:r>
              <a:rPr lang="en-US" altLang="zh-CN" sz="1600" kern="0" dirty="0">
                <a:ln>
                  <a:noFill/>
                  <a:prstDash val="sysDot"/>
                </a:ln>
                <a:solidFill>
                  <a:schemeClr val="tx1">
                    <a:lumMod val="85000"/>
                    <a:lumOff val="15000"/>
                  </a:schemeClr>
                </a:solidFill>
                <a:latin typeface="+mn-ea"/>
                <a:sym typeface="+mn-ea"/>
              </a:rPr>
              <a:t>PVC</a:t>
            </a:r>
            <a:r>
              <a:rPr lang="zh-CN" altLang="en-US" sz="1600" kern="0" dirty="0">
                <a:ln>
                  <a:noFill/>
                  <a:prstDash val="sysDot"/>
                </a:ln>
                <a:solidFill>
                  <a:schemeClr val="tx1">
                    <a:lumMod val="85000"/>
                    <a:lumOff val="15000"/>
                  </a:schemeClr>
                </a:solidFill>
                <a:latin typeface="+mn-ea"/>
                <a:sym typeface="+mn-ea"/>
              </a:rPr>
              <a:t>管，以优化空间使用并简化布线过程。</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1189355" y="4258945"/>
            <a:ext cx="2569210"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插座共用</a:t>
            </a:r>
            <a:r>
              <a:rPr lang="en-US" altLang="zh-CN" b="1" dirty="0">
                <a:solidFill>
                  <a:schemeClr val="tx1">
                    <a:lumMod val="85000"/>
                    <a:lumOff val="15000"/>
                  </a:schemeClr>
                </a:solidFill>
                <a:uFillTx/>
                <a:latin typeface="+mn-ea"/>
                <a:sym typeface="+mn-ea"/>
              </a:rPr>
              <a:t>PVC</a:t>
            </a:r>
            <a:r>
              <a:rPr lang="zh-CN" altLang="en-US" b="1" dirty="0">
                <a:solidFill>
                  <a:schemeClr val="tx1">
                    <a:lumMod val="85000"/>
                    <a:lumOff val="15000"/>
                  </a:schemeClr>
                </a:solidFill>
                <a:uFillTx/>
                <a:latin typeface="+mn-ea"/>
                <a:sym typeface="+mn-ea"/>
              </a:rPr>
              <a:t>管设计</a:t>
            </a:r>
            <a:endParaRPr lang="zh-CN" altLang="en-US"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3537628" y="4761059"/>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在插座处分别引到</a:t>
            </a:r>
            <a:r>
              <a:rPr lang="en-US" altLang="zh-CN" sz="1600" kern="0" dirty="0">
                <a:ln>
                  <a:noFill/>
                  <a:prstDash val="sysDot"/>
                </a:ln>
                <a:solidFill>
                  <a:schemeClr val="tx1">
                    <a:lumMod val="85000"/>
                    <a:lumOff val="15000"/>
                  </a:schemeClr>
                </a:solidFill>
                <a:latin typeface="+mn-ea"/>
                <a:sym typeface="+mn-ea"/>
              </a:rPr>
              <a:t>2</a:t>
            </a:r>
            <a:r>
              <a:rPr lang="zh-CN" altLang="en-US" sz="1600" kern="0" dirty="0">
                <a:ln>
                  <a:noFill/>
                  <a:prstDash val="sysDot"/>
                </a:ln>
                <a:solidFill>
                  <a:schemeClr val="tx1">
                    <a:lumMod val="85000"/>
                    <a:lumOff val="15000"/>
                  </a:schemeClr>
                </a:solidFill>
                <a:latin typeface="+mn-ea"/>
                <a:sym typeface="+mn-ea"/>
              </a:rPr>
              <a:t>个背对背的插座，确保每个房间都能方便地接入网络。</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4085590" y="4258945"/>
            <a:ext cx="2569210"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水平桥架与插座连接细节</a:t>
            </a:r>
            <a:endParaRPr lang="zh-CN" altLang="en-US"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641626" y="4151973"/>
            <a:ext cx="468695" cy="468695"/>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sp>
        <p:nvSpPr>
          <p:cNvPr id="22" name="圆角矩形 21"/>
          <p:cNvSpPr/>
          <p:nvPr>
            <p:custDataLst>
              <p:tags r:id="rId22"/>
            </p:custDataLst>
          </p:nvPr>
        </p:nvSpPr>
        <p:spPr>
          <a:xfrm>
            <a:off x="3537628" y="4151973"/>
            <a:ext cx="468695" cy="468695"/>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42605" y="4252952"/>
            <a:ext cx="266437" cy="266437"/>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638607" y="4252952"/>
            <a:ext cx="266437" cy="266437"/>
          </a:xfrm>
          <a:prstGeom prst="rect">
            <a:avLst/>
          </a:prstGeom>
        </p:spPr>
      </p:pic>
    </p:spTree>
    <p:custDataLst>
      <p:tags r:id="rId29"/>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1656080" y="780415"/>
            <a:ext cx="9839960" cy="53276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6. </a:t>
            </a:r>
            <a:r>
              <a:rPr lang="zh-CN" altLang="en-US" sz="3200">
                <a:solidFill>
                  <a:schemeClr val="accent2">
                    <a:lumMod val="75000"/>
                  </a:schemeClr>
                </a:solidFill>
              </a:rPr>
              <a:t>设计垂直子系统路由</a:t>
            </a:r>
            <a:endParaRPr lang="zh-CN" altLang="en-US" sz="3200">
              <a:solidFill>
                <a:schemeClr val="accent2">
                  <a:lumMod val="75000"/>
                </a:schemeClr>
              </a:solidFill>
            </a:endParaRPr>
          </a:p>
        </p:txBody>
      </p:sp>
      <p:sp>
        <p:nvSpPr>
          <p:cNvPr id="3" name="矩形: 圆角 2"/>
          <p:cNvSpPr/>
          <p:nvPr>
            <p:custDataLst>
              <p:tags r:id="rId2"/>
            </p:custDataLst>
          </p:nvPr>
        </p:nvSpPr>
        <p:spPr>
          <a:xfrm>
            <a:off x="696595"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5"/>
          <p:cNvSpPr/>
          <p:nvPr>
            <p:custDataLst>
              <p:tags r:id="rId3"/>
            </p:custDataLst>
          </p:nvPr>
        </p:nvSpPr>
        <p:spPr>
          <a:xfrm>
            <a:off x="961406"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使用</a:t>
            </a:r>
            <a:r>
              <a:rPr lang="en-US" altLang="zh-CN" sz="1600" dirty="0">
                <a:solidFill>
                  <a:schemeClr val="tx1">
                    <a:lumMod val="85000"/>
                    <a:lumOff val="15000"/>
                  </a:schemeClr>
                </a:solidFill>
                <a:latin typeface="+mn-ea"/>
                <a:cs typeface="+mn-ea"/>
              </a:rPr>
              <a:t>200mm</a:t>
            </a:r>
            <a:r>
              <a:rPr lang="zh-CN" altLang="en-US" sz="1600" dirty="0">
                <a:solidFill>
                  <a:schemeClr val="tx1">
                    <a:lumMod val="85000"/>
                    <a:lumOff val="15000"/>
                  </a:schemeClr>
                </a:solidFill>
                <a:latin typeface="+mn-ea"/>
                <a:cs typeface="+mn-ea"/>
              </a:rPr>
              <a:t>桥架，沿墙垂直安装到指定房间，以提供稳定的垂直布线支持。</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406"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6"/>
          <p:cNvSpPr/>
          <p:nvPr>
            <p:custDataLst>
              <p:tags r:id="rId5"/>
            </p:custDataLst>
          </p:nvPr>
        </p:nvSpPr>
        <p:spPr>
          <a:xfrm>
            <a:off x="964565" y="2832735"/>
            <a:ext cx="2969895" cy="455295"/>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垂直桥架安装方案</a:t>
            </a:r>
            <a:endParaRPr lang="zh-CN" altLang="en-US" b="1">
              <a:solidFill>
                <a:schemeClr val="accent1"/>
              </a:solidFill>
              <a:latin typeface="+mn-ea"/>
              <a:cs typeface="+mn-ea"/>
            </a:endParaRPr>
          </a:p>
        </p:txBody>
      </p:sp>
      <p:sp>
        <p:nvSpPr>
          <p:cNvPr id="12" name="矩形: 圆角 2"/>
          <p:cNvSpPr/>
          <p:nvPr>
            <p:custDataLst>
              <p:tags r:id="rId6"/>
            </p:custDataLst>
          </p:nvPr>
        </p:nvSpPr>
        <p:spPr>
          <a:xfrm>
            <a:off x="4481418"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7"/>
          <p:cNvSpPr/>
          <p:nvPr>
            <p:custDataLst>
              <p:tags r:id="rId7"/>
            </p:custDataLst>
          </p:nvPr>
        </p:nvSpPr>
        <p:spPr>
          <a:xfrm>
            <a:off x="4746228" y="365283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桥架沿墙安装的方案需考虑美观和安全性，确保布线整齐且易于维护。</a:t>
            </a:r>
            <a:endParaRPr lang="zh-CN" altLang="en-US" sz="1600" dirty="0">
              <a:solidFill>
                <a:schemeClr val="tx1">
                  <a:lumMod val="85000"/>
                  <a:lumOff val="15000"/>
                </a:schemeClr>
              </a:solidFill>
              <a:latin typeface="+mn-ea"/>
              <a:cs typeface="+mn-ea"/>
            </a:endParaRPr>
          </a:p>
        </p:txBody>
      </p:sp>
      <p:sp>
        <p:nvSpPr>
          <p:cNvPr id="14" name="圆角矩形 39"/>
          <p:cNvSpPr/>
          <p:nvPr>
            <p:custDataLst>
              <p:tags r:id="rId8"/>
            </p:custDataLst>
          </p:nvPr>
        </p:nvSpPr>
        <p:spPr>
          <a:xfrm>
            <a:off x="4746228" y="1977603"/>
            <a:ext cx="694096" cy="68012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5" name="矩形 9"/>
          <p:cNvSpPr/>
          <p:nvPr>
            <p:custDataLst>
              <p:tags r:id="rId9"/>
            </p:custDataLst>
          </p:nvPr>
        </p:nvSpPr>
        <p:spPr>
          <a:xfrm>
            <a:off x="4751705" y="2844800"/>
            <a:ext cx="2969895"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2"/>
                </a:solidFill>
                <a:latin typeface="+mn-ea"/>
                <a:cs typeface="+mn-ea"/>
              </a:rPr>
              <a:t>桥架沿墙安装细节</a:t>
            </a:r>
            <a:endParaRPr lang="zh-CN" altLang="en-US" b="1">
              <a:solidFill>
                <a:schemeClr val="accent2"/>
              </a:solidFill>
              <a:latin typeface="+mn-ea"/>
              <a:cs typeface="+mn-ea"/>
            </a:endParaRPr>
          </a:p>
        </p:txBody>
      </p:sp>
      <p:sp>
        <p:nvSpPr>
          <p:cNvPr id="63" name="矩形: 圆角 2"/>
          <p:cNvSpPr/>
          <p:nvPr>
            <p:custDataLst>
              <p:tags r:id="rId10"/>
            </p:custDataLst>
          </p:nvPr>
        </p:nvSpPr>
        <p:spPr>
          <a:xfrm>
            <a:off x="8266240"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0"/>
          <p:cNvSpPr/>
          <p:nvPr>
            <p:custDataLst>
              <p:tags r:id="rId11"/>
            </p:custDataLst>
          </p:nvPr>
        </p:nvSpPr>
        <p:spPr>
          <a:xfrm>
            <a:off x="8531051"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在设计垂直子系统路由时，需考虑特殊要求，如承重和防火，以确保系统的长期稳定运行。</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2"/>
            </p:custDataLst>
          </p:nvPr>
        </p:nvSpPr>
        <p:spPr>
          <a:xfrm>
            <a:off x="8531051" y="1977603"/>
            <a:ext cx="694096" cy="680125"/>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17" name="直接连接符 79"/>
          <p:cNvCxnSpPr/>
          <p:nvPr>
            <p:custDataLst>
              <p:tags r:id="rId13"/>
            </p:custDataLst>
          </p:nvPr>
        </p:nvCxnSpPr>
        <p:spPr>
          <a:xfrm>
            <a:off x="882026" y="3451525"/>
            <a:ext cx="3123565"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73"/>
          <p:cNvCxnSpPr/>
          <p:nvPr>
            <p:custDataLst>
              <p:tags r:id="rId14"/>
            </p:custDataLst>
          </p:nvPr>
        </p:nvCxnSpPr>
        <p:spPr>
          <a:xfrm>
            <a:off x="4666848" y="3452160"/>
            <a:ext cx="3123565"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5"/>
            </p:custDataLst>
          </p:nvPr>
        </p:nvCxnSpPr>
        <p:spPr>
          <a:xfrm>
            <a:off x="8451671" y="3451525"/>
            <a:ext cx="3123565"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1"/>
          <p:cNvSpPr/>
          <p:nvPr>
            <p:custDataLst>
              <p:tags r:id="rId16"/>
            </p:custDataLst>
          </p:nvPr>
        </p:nvSpPr>
        <p:spPr>
          <a:xfrm>
            <a:off x="8531225" y="2849880"/>
            <a:ext cx="2969895" cy="443230"/>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3"/>
                </a:solidFill>
                <a:latin typeface="+mn-ea"/>
                <a:cs typeface="+mn-ea"/>
              </a:rPr>
              <a:t>垂直子系统路由的特殊要求</a:t>
            </a:r>
            <a:endParaRPr lang="zh-CN" altLang="en-US" b="1" dirty="0">
              <a:solidFill>
                <a:schemeClr val="accent3"/>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Mask group111"/>
          <p:cNvPicPr>
            <a:picLocks noChangeAspect="1"/>
          </p:cNvPicPr>
          <p:nvPr>
            <p:custDataLst>
              <p:tags r:id="rId1"/>
            </p:custDataLst>
          </p:nvPr>
        </p:nvPicPr>
        <p:blipFill>
          <a:blip r:embed="rId2"/>
          <a:srcRect b="369"/>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idx="4294967295"/>
            <p:custDataLst>
              <p:tags r:id="rId4"/>
            </p:custDataLst>
          </p:nvPr>
        </p:nvSpPr>
        <p:spPr>
          <a:xfrm>
            <a:off x="1433195" y="3091180"/>
            <a:ext cx="9474200" cy="720090"/>
          </a:xfrm>
        </p:spPr>
        <p:txBody>
          <a:bodyPr anchor="ctr" anchorCtr="0"/>
          <a:lstStyle/>
          <a:p>
            <a:r>
              <a:rPr lang="en-US" altLang="en-US" sz="3200">
                <a:solidFill>
                  <a:schemeClr val="accent2">
                    <a:lumMod val="75000"/>
                  </a:schemeClr>
                </a:solidFill>
              </a:rPr>
              <a:t>7. </a:t>
            </a:r>
            <a:r>
              <a:rPr lang="zh-CN" altLang="en-US" sz="3200">
                <a:solidFill>
                  <a:schemeClr val="accent2">
                    <a:lumMod val="75000"/>
                  </a:schemeClr>
                </a:solidFill>
              </a:rPr>
              <a:t>设计局部放大图</a:t>
            </a:r>
            <a:endParaRPr lang="zh-CN" altLang="en-US" sz="3200">
              <a:solidFill>
                <a:schemeClr val="accent2">
                  <a:lumMod val="75000"/>
                </a:schemeClr>
              </a:solidFill>
            </a:endParaRPr>
          </a:p>
        </p:txBody>
      </p:sp>
      <p:sp>
        <p:nvSpPr>
          <p:cNvPr id="4" name="矩形 3"/>
          <p:cNvSpPr/>
          <p:nvPr>
            <p:custDataLst>
              <p:tags r:id="rId5"/>
            </p:custDataLst>
          </p:nvPr>
        </p:nvSpPr>
        <p:spPr>
          <a:xfrm>
            <a:off x="1538605" y="429514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dirty="0">
                <a:solidFill>
                  <a:srgbClr val="000000"/>
                </a:solidFill>
                <a:latin typeface="+mn-ea"/>
                <a:cs typeface="+mn-ea"/>
                <a:sym typeface="+mn-ea"/>
              </a:rPr>
              <a:t>局部放大图能够清晰展示建筑中难以直接观察到的细节，如</a:t>
            </a:r>
            <a:r>
              <a:rPr lang="en-US" altLang="zh-CN" sz="1600" dirty="0">
                <a:solidFill>
                  <a:srgbClr val="000000"/>
                </a:solidFill>
                <a:latin typeface="+mn-ea"/>
                <a:cs typeface="+mn-ea"/>
                <a:sym typeface="+mn-ea"/>
              </a:rPr>
              <a:t>303</a:t>
            </a:r>
            <a:r>
              <a:rPr lang="zh-CN" altLang="en-US" sz="1600" dirty="0">
                <a:solidFill>
                  <a:srgbClr val="000000"/>
                </a:solidFill>
                <a:latin typeface="+mn-ea"/>
                <a:cs typeface="+mn-ea"/>
                <a:sym typeface="+mn-ea"/>
              </a:rPr>
              <a:t>号房间的</a:t>
            </a:r>
            <a:r>
              <a:rPr lang="en-US" altLang="zh-CN" sz="1600" dirty="0">
                <a:solidFill>
                  <a:srgbClr val="000000"/>
                </a:solidFill>
                <a:latin typeface="+mn-ea"/>
                <a:cs typeface="+mn-ea"/>
                <a:sym typeface="+mn-ea"/>
              </a:rPr>
              <a:t>A</a:t>
            </a:r>
            <a:r>
              <a:rPr lang="zh-CN" altLang="en-US" sz="1600" dirty="0">
                <a:solidFill>
                  <a:srgbClr val="000000"/>
                </a:solidFill>
                <a:latin typeface="+mn-ea"/>
                <a:cs typeface="+mn-ea"/>
                <a:sym typeface="+mn-ea"/>
              </a:rPr>
              <a:t>向视图。</a:t>
            </a:r>
            <a:endParaRPr lang="zh-CN" altLang="en-US" sz="1600" dirty="0">
              <a:solidFill>
                <a:srgbClr val="000000"/>
              </a:solidFill>
              <a:latin typeface="+mn-ea"/>
              <a:cs typeface="+mn-ea"/>
              <a:sym typeface="+mn-ea"/>
            </a:endParaRPr>
          </a:p>
        </p:txBody>
      </p:sp>
      <p:sp>
        <p:nvSpPr>
          <p:cNvPr id="6" name="矩形 5"/>
          <p:cNvSpPr/>
          <p:nvPr>
            <p:custDataLst>
              <p:tags r:id="rId6"/>
            </p:custDataLst>
          </p:nvPr>
        </p:nvSpPr>
        <p:spPr>
          <a:xfrm>
            <a:off x="1538605" y="3835401"/>
            <a:ext cx="2647950" cy="349250"/>
          </a:xfrm>
          <a:prstGeom prst="rect">
            <a:avLst/>
          </a:prstGeom>
          <a:noFill/>
        </p:spPr>
        <p:txBody>
          <a:bodyPr wrap="square" lIns="0" tIns="0" rIns="0" bIns="0" rtlCol="0" anchor="b" anchorCtr="0">
            <a:noAutofit/>
          </a:bodyPr>
          <a:p>
            <a:pPr>
              <a:spcBef>
                <a:spcPct val="0"/>
              </a:spcBef>
              <a:spcAft>
                <a:spcPct val="0"/>
              </a:spcAft>
            </a:pPr>
            <a:r>
              <a:rPr lang="zh-CN" altLang="en-US" b="1" dirty="0">
                <a:solidFill>
                  <a:schemeClr val="accent1"/>
                </a:solidFill>
                <a:latin typeface="+mn-ea"/>
                <a:cs typeface="+mn-ea"/>
                <a:sym typeface="+mn-ea"/>
              </a:rPr>
              <a:t>局部放大图的作用</a:t>
            </a:r>
            <a:endParaRPr lang="zh-CN" altLang="en-US" b="1" dirty="0">
              <a:solidFill>
                <a:schemeClr val="accent1"/>
              </a:solidFill>
              <a:latin typeface="+mn-ea"/>
              <a:cs typeface="+mn-ea"/>
              <a:sym typeface="+mn-ea"/>
            </a:endParaRPr>
          </a:p>
        </p:txBody>
      </p:sp>
      <p:sp>
        <p:nvSpPr>
          <p:cNvPr id="9" name="矩形 6"/>
          <p:cNvSpPr/>
          <p:nvPr>
            <p:custDataLst>
              <p:tags r:id="rId7"/>
            </p:custDataLst>
          </p:nvPr>
        </p:nvSpPr>
        <p:spPr>
          <a:xfrm>
            <a:off x="8364855" y="429514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例如，在图样中设计了</a:t>
            </a:r>
            <a:r>
              <a:rPr lang="en-US" altLang="zh-CN" sz="1600">
                <a:solidFill>
                  <a:srgbClr val="000000"/>
                </a:solidFill>
                <a:latin typeface="+mn-ea"/>
                <a:cs typeface="+mn-ea"/>
                <a:sym typeface="+mn-ea"/>
              </a:rPr>
              <a:t>303</a:t>
            </a:r>
            <a:r>
              <a:rPr lang="zh-CN" altLang="en-US" sz="1600">
                <a:solidFill>
                  <a:srgbClr val="000000"/>
                </a:solidFill>
                <a:latin typeface="+mn-ea"/>
                <a:cs typeface="+mn-ea"/>
                <a:sym typeface="+mn-ea"/>
              </a:rPr>
              <a:t>号房间的</a:t>
            </a:r>
            <a:r>
              <a:rPr lang="en-US" altLang="zh-CN" sz="1600">
                <a:solidFill>
                  <a:srgbClr val="000000"/>
                </a:solidFill>
                <a:latin typeface="+mn-ea"/>
                <a:cs typeface="+mn-ea"/>
                <a:sym typeface="+mn-ea"/>
              </a:rPr>
              <a:t>A</a:t>
            </a:r>
            <a:r>
              <a:rPr lang="zh-CN" altLang="en-US" sz="1600">
                <a:solidFill>
                  <a:srgbClr val="000000"/>
                </a:solidFill>
                <a:latin typeface="+mn-ea"/>
                <a:cs typeface="+mn-ea"/>
                <a:sym typeface="+mn-ea"/>
              </a:rPr>
              <a:t>向视图，详细展示了局部细节和尺寸信息。</a:t>
            </a:r>
            <a:endParaRPr lang="zh-CN" altLang="en-US" sz="1600">
              <a:solidFill>
                <a:srgbClr val="000000"/>
              </a:solidFill>
              <a:latin typeface="+mn-ea"/>
              <a:cs typeface="+mn-ea"/>
              <a:sym typeface="+mn-ea"/>
            </a:endParaRPr>
          </a:p>
        </p:txBody>
      </p:sp>
      <p:sp>
        <p:nvSpPr>
          <p:cNvPr id="10" name="矩形 7"/>
          <p:cNvSpPr/>
          <p:nvPr>
            <p:custDataLst>
              <p:tags r:id="rId8"/>
            </p:custDataLst>
          </p:nvPr>
        </p:nvSpPr>
        <p:spPr>
          <a:xfrm>
            <a:off x="8364855" y="3835401"/>
            <a:ext cx="2647950" cy="349250"/>
          </a:xfrm>
          <a:prstGeom prst="rect">
            <a:avLst/>
          </a:prstGeom>
          <a:noFill/>
        </p:spPr>
        <p:txBody>
          <a:bodyPr wrap="square" lIns="0" tIns="0" rIns="0" bIns="0" rtlCol="0" anchor="b" anchorCtr="0">
            <a:noAutofit/>
          </a:bodyPr>
          <a:p>
            <a:pPr>
              <a:spcBef>
                <a:spcPct val="0"/>
              </a:spcBef>
              <a:spcAft>
                <a:spcPct val="0"/>
              </a:spcAft>
            </a:pPr>
            <a:r>
              <a:rPr lang="en-US" altLang="en-US" b="1">
                <a:solidFill>
                  <a:schemeClr val="accent3"/>
                </a:solidFill>
                <a:latin typeface="+mn-ea"/>
                <a:cs typeface="+mn-ea"/>
                <a:sym typeface="+mn-ea"/>
              </a:rPr>
              <a:t>303</a:t>
            </a:r>
            <a:r>
              <a:rPr lang="zh-CN" altLang="en-US" b="1">
                <a:solidFill>
                  <a:schemeClr val="accent3"/>
                </a:solidFill>
                <a:latin typeface="+mn-ea"/>
                <a:cs typeface="+mn-ea"/>
                <a:sym typeface="+mn-ea"/>
              </a:rPr>
              <a:t>号房间</a:t>
            </a:r>
            <a:r>
              <a:rPr lang="en-US" altLang="zh-CN" b="1">
                <a:solidFill>
                  <a:schemeClr val="accent3"/>
                </a:solidFill>
                <a:latin typeface="+mn-ea"/>
                <a:cs typeface="+mn-ea"/>
                <a:sym typeface="+mn-ea"/>
              </a:rPr>
              <a:t>A</a:t>
            </a:r>
            <a:r>
              <a:rPr lang="zh-CN" altLang="en-US" b="1">
                <a:solidFill>
                  <a:schemeClr val="accent3"/>
                </a:solidFill>
                <a:latin typeface="+mn-ea"/>
                <a:cs typeface="+mn-ea"/>
                <a:sym typeface="+mn-ea"/>
              </a:rPr>
              <a:t>向视图示例</a:t>
            </a:r>
            <a:endParaRPr lang="zh-CN" altLang="en-US" b="1">
              <a:solidFill>
                <a:schemeClr val="accent3"/>
              </a:solidFill>
              <a:latin typeface="+mn-ea"/>
              <a:cs typeface="+mn-ea"/>
              <a:sym typeface="+mn-ea"/>
            </a:endParaRPr>
          </a:p>
        </p:txBody>
      </p:sp>
      <p:sp>
        <p:nvSpPr>
          <p:cNvPr id="11" name="矩形 10"/>
          <p:cNvSpPr/>
          <p:nvPr>
            <p:custDataLst>
              <p:tags r:id="rId9"/>
            </p:custDataLst>
          </p:nvPr>
        </p:nvSpPr>
        <p:spPr>
          <a:xfrm>
            <a:off x="4951730" y="429514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在施工图中增加局部放大图，标注具体的水平尺寸和高度尺寸，以提供精确的施工指导。</a:t>
            </a:r>
            <a:endParaRPr lang="zh-CN" altLang="en-US" sz="1600">
              <a:solidFill>
                <a:srgbClr val="000000"/>
              </a:solidFill>
              <a:latin typeface="+mn-ea"/>
              <a:cs typeface="+mn-ea"/>
              <a:sym typeface="+mn-ea"/>
            </a:endParaRPr>
          </a:p>
        </p:txBody>
      </p:sp>
      <p:sp>
        <p:nvSpPr>
          <p:cNvPr id="14" name="矩形 13"/>
          <p:cNvSpPr/>
          <p:nvPr>
            <p:custDataLst>
              <p:tags r:id="rId10"/>
            </p:custDataLst>
          </p:nvPr>
        </p:nvSpPr>
        <p:spPr>
          <a:xfrm>
            <a:off x="4951730" y="3835401"/>
            <a:ext cx="2647950" cy="349250"/>
          </a:xfrm>
          <a:prstGeom prst="rect">
            <a:avLst/>
          </a:prstGeom>
          <a:noFill/>
        </p:spPr>
        <p:txBody>
          <a:bodyPr wrap="square" lIns="0" tIns="0" rIns="0" bIns="0" rtlCol="0" anchor="b" anchorCtr="0">
            <a:noAutofit/>
          </a:bodyPr>
          <a:p>
            <a:pPr>
              <a:spcBef>
                <a:spcPct val="0"/>
              </a:spcBef>
              <a:spcAft>
                <a:spcPct val="0"/>
              </a:spcAft>
            </a:pPr>
            <a:r>
              <a:rPr lang="zh-CN" altLang="en-US" b="1">
                <a:solidFill>
                  <a:schemeClr val="accent2"/>
                </a:solidFill>
                <a:latin typeface="+mn-ea"/>
                <a:cs typeface="+mn-ea"/>
                <a:sym typeface="+mn-ea"/>
              </a:rPr>
              <a:t>局部放大图的绘制方法</a:t>
            </a:r>
            <a:endParaRPr lang="zh-CN" altLang="en-US" b="1">
              <a:solidFill>
                <a:schemeClr val="accent2"/>
              </a:solidFill>
              <a:latin typeface="+mn-ea"/>
              <a:cs typeface="+mn-ea"/>
              <a:sym typeface="+mn-ea"/>
            </a:endParaRPr>
          </a:p>
        </p:txBody>
      </p:sp>
    </p:spTree>
    <p:custDataLst>
      <p:tags r:id="rId1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583690" y="812165"/>
            <a:ext cx="5685790" cy="46164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8. </a:t>
            </a:r>
            <a:r>
              <a:rPr lang="zh-CN" altLang="en-US" sz="3200">
                <a:solidFill>
                  <a:schemeClr val="accent2">
                    <a:lumMod val="75000"/>
                  </a:schemeClr>
                </a:solidFill>
              </a:rPr>
              <a:t>添加文字说明</a:t>
            </a:r>
            <a:endParaRPr lang="zh-CN" altLang="en-US" sz="3200">
              <a:solidFill>
                <a:schemeClr val="accent2">
                  <a:lumMod val="75000"/>
                </a:schemeClr>
              </a:solidFill>
            </a:endParaRPr>
          </a:p>
        </p:txBody>
      </p:sp>
      <p:pic>
        <p:nvPicPr>
          <p:cNvPr id="10" name="图片 17" descr="/data/temp/8c12647f-96c2-11f0-a0f0-2246d1573a71.jpg@base@tag=imgScale&amp;m=1&amp;w=689&amp;h=735&amp;q=958c12647f-96c2-11f0-a0f0-2246d1573a71"/>
          <p:cNvPicPr>
            <a:picLocks noChangeAspect="1"/>
          </p:cNvPicPr>
          <p:nvPr>
            <p:custDataLst>
              <p:tags r:id="rId2"/>
            </p:custDataLst>
          </p:nvPr>
        </p:nvPicPr>
        <p:blipFill rotWithShape="1">
          <a:blip r:embed="rId3"/>
          <a:srcRect t="10011" b="10011"/>
          <a:stretch>
            <a:fillRect/>
          </a:stretch>
        </p:blipFill>
        <p:spPr>
          <a:xfrm>
            <a:off x="1583690" y="1495425"/>
            <a:ext cx="1951355" cy="2081530"/>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1" name="矩形 1"/>
          <p:cNvSpPr/>
          <p:nvPr>
            <p:custDataLst>
              <p:tags r:id="rId4"/>
            </p:custDataLst>
          </p:nvPr>
        </p:nvSpPr>
        <p:spPr>
          <a:xfrm>
            <a:off x="1255676" y="4387947"/>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文字说明对于解释设计中的复杂问题至关重要，如在图</a:t>
            </a:r>
            <a:r>
              <a:rPr lang="en-US" altLang="zh-CN" sz="1600" kern="0" dirty="0">
                <a:solidFill>
                  <a:schemeClr val="tx1">
                    <a:lumMod val="85000"/>
                    <a:lumOff val="15000"/>
                  </a:schemeClr>
                </a:solidFill>
                <a:latin typeface="+mn-ea"/>
                <a:cs typeface="+mn-ea"/>
              </a:rPr>
              <a:t>3-21</a:t>
            </a:r>
            <a:r>
              <a:rPr lang="zh-CN" altLang="en-US" sz="1600" kern="0" dirty="0">
                <a:solidFill>
                  <a:schemeClr val="tx1">
                    <a:lumMod val="85000"/>
                    <a:lumOff val="15000"/>
                  </a:schemeClr>
                </a:solidFill>
                <a:latin typeface="+mn-ea"/>
                <a:cs typeface="+mn-ea"/>
              </a:rPr>
              <a:t>中对桥架和线管的说明。</a:t>
            </a:r>
            <a:endParaRPr lang="zh-CN" altLang="en-US" sz="1600" kern="0" dirty="0">
              <a:solidFill>
                <a:schemeClr val="tx1">
                  <a:lumMod val="85000"/>
                  <a:lumOff val="15000"/>
                </a:schemeClr>
              </a:solidFill>
              <a:latin typeface="+mn-ea"/>
              <a:cs typeface="+mn-ea"/>
            </a:endParaRPr>
          </a:p>
        </p:txBody>
      </p:sp>
      <p:sp>
        <p:nvSpPr>
          <p:cNvPr id="13" name="矩形 2"/>
          <p:cNvSpPr/>
          <p:nvPr>
            <p:custDataLst>
              <p:tags r:id="rId5"/>
            </p:custDataLst>
          </p:nvPr>
        </p:nvSpPr>
        <p:spPr>
          <a:xfrm>
            <a:off x="1242976" y="3798480"/>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文字说明的重要性</a:t>
            </a:r>
            <a:endParaRPr lang="zh-CN" altLang="en-US" sz="2000" b="1" kern="0">
              <a:solidFill>
                <a:schemeClr val="accent1"/>
              </a:solidFill>
              <a:latin typeface="+mn-ea"/>
              <a:cs typeface="+mn-ea"/>
            </a:endParaRPr>
          </a:p>
        </p:txBody>
      </p:sp>
      <p:pic>
        <p:nvPicPr>
          <p:cNvPr id="16" name="图片 15"/>
          <p:cNvPicPr>
            <a:picLocks noChangeAspect="1"/>
          </p:cNvPicPr>
          <p:nvPr>
            <p:custDataLst>
              <p:tags r:id="rId6"/>
            </p:custDataLst>
          </p:nvPr>
        </p:nvPicPr>
        <p:blipFill rotWithShape="1">
          <a:blip r:embed="rId7" cstate="print"/>
          <a:stretch>
            <a:fillRect/>
          </a:stretch>
        </p:blipFill>
        <p:spPr>
          <a:xfrm>
            <a:off x="5154295" y="1495425"/>
            <a:ext cx="1951355" cy="2081530"/>
          </a:xfrm>
          <a:custGeom>
            <a:avLst/>
            <a:gdLst>
              <a:gd name="connsiteX0" fmla="*/ 1241500 w 2483399"/>
              <a:gd name="connsiteY0" fmla="*/ 0 h 2649637"/>
              <a:gd name="connsiteX1" fmla="*/ 1241502 w 2483399"/>
              <a:gd name="connsiteY1" fmla="*/ 0 h 2649637"/>
              <a:gd name="connsiteX2" fmla="*/ 1281827 w 2483399"/>
              <a:gd name="connsiteY2" fmla="*/ 4783 h 2649637"/>
              <a:gd name="connsiteX3" fmla="*/ 1321025 w 2483399"/>
              <a:gd name="connsiteY3" fmla="*/ 19130 h 2649637"/>
              <a:gd name="connsiteX4" fmla="*/ 2385119 w 2483399"/>
              <a:gd name="connsiteY4" fmla="*/ 551178 h 2649637"/>
              <a:gd name="connsiteX5" fmla="*/ 2483399 w 2483399"/>
              <a:gd name="connsiteY5" fmla="*/ 710202 h 2649637"/>
              <a:gd name="connsiteX6" fmla="*/ 2483399 w 2483399"/>
              <a:gd name="connsiteY6" fmla="*/ 1939377 h 2649637"/>
              <a:gd name="connsiteX7" fmla="*/ 2385116 w 2483399"/>
              <a:gd name="connsiteY7" fmla="*/ 2098463 h 2649637"/>
              <a:gd name="connsiteX8" fmla="*/ 1321020 w 2483399"/>
              <a:gd name="connsiteY8" fmla="*/ 2630510 h 2649637"/>
              <a:gd name="connsiteX9" fmla="*/ 1161973 w 2483399"/>
              <a:gd name="connsiteY9" fmla="*/ 2630508 h 2649637"/>
              <a:gd name="connsiteX10" fmla="*/ 97878 w 2483399"/>
              <a:gd name="connsiteY10" fmla="*/ 2098461 h 2649637"/>
              <a:gd name="connsiteX11" fmla="*/ 6251 w 2483399"/>
              <a:gd name="connsiteY11" fmla="*/ 1989128 h 2649637"/>
              <a:gd name="connsiteX12" fmla="*/ 0 w 2483399"/>
              <a:gd name="connsiteY12" fmla="*/ 1942433 h 2649637"/>
              <a:gd name="connsiteX13" fmla="*/ 0 w 2483399"/>
              <a:gd name="connsiteY13" fmla="*/ 707266 h 2649637"/>
              <a:gd name="connsiteX14" fmla="*/ 6251 w 2483399"/>
              <a:gd name="connsiteY14" fmla="*/ 660560 h 2649637"/>
              <a:gd name="connsiteX15" fmla="*/ 97882 w 2483399"/>
              <a:gd name="connsiteY15" fmla="*/ 551176 h 2649637"/>
              <a:gd name="connsiteX16" fmla="*/ 1161977 w 2483399"/>
              <a:gd name="connsiteY16" fmla="*/ 19128 h 2649637"/>
              <a:gd name="connsiteX17" fmla="*/ 1201175 w 2483399"/>
              <a:gd name="connsiteY17"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83399" h="2649637">
                <a:moveTo>
                  <a:pt x="1241500" y="0"/>
                </a:moveTo>
                <a:lnTo>
                  <a:pt x="1241502" y="0"/>
                </a:lnTo>
                <a:lnTo>
                  <a:pt x="1281827" y="4783"/>
                </a:lnTo>
                <a:cubicBezTo>
                  <a:pt x="1295144" y="7971"/>
                  <a:pt x="1308273" y="12754"/>
                  <a:pt x="1321025" y="19130"/>
                </a:cubicBezTo>
                <a:cubicBezTo>
                  <a:pt x="1372034" y="44635"/>
                  <a:pt x="2323220" y="520228"/>
                  <a:pt x="2385119" y="551178"/>
                </a:cubicBezTo>
                <a:cubicBezTo>
                  <a:pt x="2447019" y="582128"/>
                  <a:pt x="2483399" y="640996"/>
                  <a:pt x="2483399" y="710202"/>
                </a:cubicBezTo>
                <a:cubicBezTo>
                  <a:pt x="2483399" y="779408"/>
                  <a:pt x="2483399" y="1870171"/>
                  <a:pt x="2483399" y="1939377"/>
                </a:cubicBezTo>
                <a:cubicBezTo>
                  <a:pt x="2483399" y="2008583"/>
                  <a:pt x="2447016" y="2067513"/>
                  <a:pt x="2385116" y="2098463"/>
                </a:cubicBezTo>
                <a:cubicBezTo>
                  <a:pt x="2323216" y="2129413"/>
                  <a:pt x="1372030" y="2605005"/>
                  <a:pt x="1321020" y="2630510"/>
                </a:cubicBezTo>
                <a:cubicBezTo>
                  <a:pt x="1270011" y="2656015"/>
                  <a:pt x="1212983" y="2656012"/>
                  <a:pt x="1161973" y="2630508"/>
                </a:cubicBezTo>
                <a:cubicBezTo>
                  <a:pt x="1110964" y="2605002"/>
                  <a:pt x="159778" y="2129409"/>
                  <a:pt x="97878" y="2098461"/>
                </a:cubicBezTo>
                <a:cubicBezTo>
                  <a:pt x="51453" y="2075248"/>
                  <a:pt x="19384" y="2036331"/>
                  <a:pt x="6251" y="1989128"/>
                </a:cubicBezTo>
                <a:lnTo>
                  <a:pt x="0" y="1942433"/>
                </a:lnTo>
                <a:lnTo>
                  <a:pt x="0" y="707266"/>
                </a:lnTo>
                <a:lnTo>
                  <a:pt x="6251" y="660560"/>
                </a:lnTo>
                <a:cubicBezTo>
                  <a:pt x="19386" y="613339"/>
                  <a:pt x="51458" y="574388"/>
                  <a:pt x="97882" y="551176"/>
                </a:cubicBezTo>
                <a:cubicBezTo>
                  <a:pt x="159782" y="520225"/>
                  <a:pt x="1110967" y="44632"/>
                  <a:pt x="1161977" y="19128"/>
                </a:cubicBezTo>
                <a:cubicBezTo>
                  <a:pt x="1174730" y="12752"/>
                  <a:pt x="1187858" y="7969"/>
                  <a:pt x="1201175" y="4781"/>
                </a:cubicBezTo>
                <a:close/>
              </a:path>
            </a:pathLst>
          </a:custGeom>
          <a:solidFill>
            <a:schemeClr val="accent2">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4" name="矩形 3"/>
          <p:cNvSpPr/>
          <p:nvPr>
            <p:custDataLst>
              <p:tags r:id="rId8"/>
            </p:custDataLst>
          </p:nvPr>
        </p:nvSpPr>
        <p:spPr>
          <a:xfrm>
            <a:off x="4832770" y="4387947"/>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通过添加具体的标注，如“</a:t>
            </a:r>
            <a:r>
              <a:rPr lang="en-US" altLang="zh-CN" sz="1600" kern="0" dirty="0">
                <a:solidFill>
                  <a:schemeClr val="tx1">
                    <a:lumMod val="85000"/>
                    <a:lumOff val="15000"/>
                  </a:schemeClr>
                </a:solidFill>
                <a:latin typeface="+mn-ea"/>
                <a:cs typeface="+mn-ea"/>
              </a:rPr>
              <a:t>100mm</a:t>
            </a:r>
            <a:r>
              <a:rPr lang="zh-CN" altLang="en-US" sz="1600" kern="0" dirty="0">
                <a:solidFill>
                  <a:schemeClr val="tx1">
                    <a:lumMod val="85000"/>
                    <a:lumOff val="15000"/>
                  </a:schemeClr>
                </a:solidFill>
                <a:latin typeface="+mn-ea"/>
                <a:cs typeface="+mn-ea"/>
              </a:rPr>
              <a:t>水平桥架楼道明装</a:t>
            </a:r>
            <a:r>
              <a:rPr lang="en-US" altLang="zh-CN" sz="1600" kern="0" dirty="0">
                <a:solidFill>
                  <a:schemeClr val="tx1">
                    <a:lumMod val="85000"/>
                    <a:lumOff val="15000"/>
                  </a:schemeClr>
                </a:solidFill>
                <a:latin typeface="+mn-ea"/>
                <a:cs typeface="+mn-ea"/>
              </a:rPr>
              <a:t>2.6m</a:t>
            </a:r>
            <a:r>
              <a:rPr lang="zh-CN" altLang="en-US" sz="1600" kern="0" dirty="0">
                <a:solidFill>
                  <a:schemeClr val="tx1">
                    <a:lumMod val="85000"/>
                    <a:lumOff val="15000"/>
                  </a:schemeClr>
                </a:solidFill>
                <a:latin typeface="+mn-ea"/>
                <a:cs typeface="+mn-ea"/>
              </a:rPr>
              <a:t>”，来指导施工人员正确安装。</a:t>
            </a:r>
            <a:endParaRPr lang="zh-CN" altLang="en-US" sz="1600" kern="0" dirty="0">
              <a:solidFill>
                <a:schemeClr val="tx1">
                  <a:lumMod val="85000"/>
                  <a:lumOff val="15000"/>
                </a:schemeClr>
              </a:solidFill>
              <a:latin typeface="+mn-ea"/>
              <a:cs typeface="+mn-ea"/>
            </a:endParaRPr>
          </a:p>
        </p:txBody>
      </p:sp>
      <p:sp>
        <p:nvSpPr>
          <p:cNvPr id="15" name="矩形 4"/>
          <p:cNvSpPr/>
          <p:nvPr>
            <p:custDataLst>
              <p:tags r:id="rId9"/>
            </p:custDataLst>
          </p:nvPr>
        </p:nvSpPr>
        <p:spPr>
          <a:xfrm>
            <a:off x="4820070" y="3798480"/>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2"/>
                </a:solidFill>
                <a:latin typeface="+mn-ea"/>
                <a:cs typeface="+mn-ea"/>
              </a:rPr>
              <a:t>标注方法与示例</a:t>
            </a:r>
            <a:endParaRPr lang="zh-CN" altLang="en-US" sz="2000" b="1" kern="0">
              <a:solidFill>
                <a:schemeClr val="accent2"/>
              </a:solidFill>
              <a:latin typeface="+mn-ea"/>
              <a:cs typeface="+mn-ea"/>
            </a:endParaRPr>
          </a:p>
        </p:txBody>
      </p:sp>
      <p:pic>
        <p:nvPicPr>
          <p:cNvPr id="17" name="图片 18" descr="/data/temp/8c126444-96c2-11f0-a0f0-2246d1573a71.jpg@base@tag=imgScale&amp;m=1&amp;w=689&amp;h=735&amp;q=958c126444-96c2-11f0-a0f0-2246d1573a71"/>
          <p:cNvPicPr>
            <a:picLocks noChangeAspect="1"/>
          </p:cNvPicPr>
          <p:nvPr>
            <p:custDataLst>
              <p:tags r:id="rId10"/>
            </p:custDataLst>
          </p:nvPr>
        </p:nvPicPr>
        <p:blipFill rotWithShape="1">
          <a:blip r:embed="rId11"/>
          <a:srcRect t="14458" b="14458"/>
          <a:stretch>
            <a:fillRect/>
          </a:stretch>
        </p:blipFill>
        <p:spPr>
          <a:xfrm>
            <a:off x="8731885" y="1495425"/>
            <a:ext cx="1951355" cy="2081530"/>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solidFill>
            <a:schemeClr val="accent3">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5"/>
          <p:cNvSpPr/>
          <p:nvPr>
            <p:custDataLst>
              <p:tags r:id="rId12"/>
            </p:custDataLst>
          </p:nvPr>
        </p:nvSpPr>
        <p:spPr>
          <a:xfrm>
            <a:off x="8409865" y="4387947"/>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solidFill>
                  <a:schemeClr val="tx1">
                    <a:lumMod val="85000"/>
                    <a:lumOff val="15000"/>
                  </a:schemeClr>
                </a:solidFill>
                <a:latin typeface="+mn-ea"/>
                <a:cs typeface="+mn-ea"/>
              </a:rPr>
              <a:t>使用箭头指向特定位置，如插座和桥架连接点，以清晰指示安装和布线的具体位置。</a:t>
            </a:r>
            <a:endParaRPr lang="zh-CN" altLang="en-US" sz="1600" kern="0">
              <a:solidFill>
                <a:schemeClr val="tx1">
                  <a:lumMod val="85000"/>
                  <a:lumOff val="15000"/>
                </a:schemeClr>
              </a:solidFill>
              <a:latin typeface="+mn-ea"/>
              <a:cs typeface="+mn-ea"/>
            </a:endParaRPr>
          </a:p>
        </p:txBody>
      </p:sp>
      <p:sp>
        <p:nvSpPr>
          <p:cNvPr id="22" name="矩形 6"/>
          <p:cNvSpPr/>
          <p:nvPr>
            <p:custDataLst>
              <p:tags r:id="rId13"/>
            </p:custDataLst>
          </p:nvPr>
        </p:nvSpPr>
        <p:spPr>
          <a:xfrm>
            <a:off x="8397165" y="3798480"/>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3"/>
                </a:solidFill>
                <a:latin typeface="+mn-ea"/>
                <a:cs typeface="+mn-ea"/>
              </a:rPr>
              <a:t>箭头指向说明位置</a:t>
            </a:r>
            <a:endParaRPr lang="zh-CN" altLang="en-US" sz="2000" b="1" kern="0">
              <a:solidFill>
                <a:schemeClr val="accent3"/>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l="3596" t="22841" r="3586" b="38235"/>
          <a:stretch>
            <a:fillRect/>
          </a:stretch>
        </p:blipFill>
        <p:spPr>
          <a:xfrm>
            <a:off x="1689735" y="1243965"/>
            <a:ext cx="9806940" cy="316103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3" name="矩形 2"/>
          <p:cNvSpPr/>
          <p:nvPr>
            <p:custDataLst>
              <p:tags r:id="rId3"/>
            </p:custDataLst>
          </p:nvPr>
        </p:nvSpPr>
        <p:spPr>
          <a:xfrm>
            <a:off x="10301605" y="4163098"/>
            <a:ext cx="1195070" cy="735965"/>
          </a:xfrm>
          <a:prstGeom prst="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 name="标题 3"/>
          <p:cNvSpPr>
            <a:spLocks noGrp="1"/>
          </p:cNvSpPr>
          <p:nvPr>
            <p:custDataLst>
              <p:tags r:id="rId4"/>
            </p:custDataLst>
          </p:nvPr>
        </p:nvSpPr>
        <p:spPr>
          <a:xfrm rot="10800000">
            <a:off x="10639743" y="4330738"/>
            <a:ext cx="531495" cy="400685"/>
          </a:xfrm>
          <a:custGeom>
            <a:avLst/>
            <a:gdLst/>
            <a:ahLst/>
            <a:cxnLst>
              <a:cxn ang="3">
                <a:pos x="hc" y="t"/>
              </a:cxn>
              <a:cxn ang="cd2">
                <a:pos x="l" y="vc"/>
              </a:cxn>
              <a:cxn ang="cd4">
                <a:pos x="hc" y="b"/>
              </a:cxn>
              <a:cxn ang="0">
                <a:pos x="r" y="vc"/>
              </a:cxn>
            </a:cxnLst>
            <a:rect l="l" t="t" r="r" b="b"/>
            <a:pathLst>
              <a:path w="1351" h="986">
                <a:moveTo>
                  <a:pt x="1262" y="0"/>
                </a:moveTo>
                <a:lnTo>
                  <a:pt x="1351" y="188"/>
                </a:lnTo>
                <a:cubicBezTo>
                  <a:pt x="1260" y="218"/>
                  <a:pt x="1195" y="260"/>
                  <a:pt x="1155" y="314"/>
                </a:cubicBezTo>
                <a:cubicBezTo>
                  <a:pt x="1116" y="369"/>
                  <a:pt x="1095" y="440"/>
                  <a:pt x="1093" y="530"/>
                </a:cubicBezTo>
                <a:lnTo>
                  <a:pt x="1314" y="530"/>
                </a:lnTo>
                <a:lnTo>
                  <a:pt x="1314" y="986"/>
                </a:lnTo>
                <a:lnTo>
                  <a:pt x="858" y="986"/>
                </a:lnTo>
                <a:lnTo>
                  <a:pt x="858" y="660"/>
                </a:lnTo>
                <a:cubicBezTo>
                  <a:pt x="858" y="528"/>
                  <a:pt x="870" y="424"/>
                  <a:pt x="893" y="348"/>
                </a:cubicBezTo>
                <a:cubicBezTo>
                  <a:pt x="916" y="272"/>
                  <a:pt x="959" y="203"/>
                  <a:pt x="1022" y="143"/>
                </a:cubicBezTo>
                <a:cubicBezTo>
                  <a:pt x="1084" y="82"/>
                  <a:pt x="1164" y="35"/>
                  <a:pt x="1262" y="0"/>
                </a:cubicBezTo>
                <a:close/>
                <a:moveTo>
                  <a:pt x="404" y="0"/>
                </a:moveTo>
                <a:lnTo>
                  <a:pt x="493" y="188"/>
                </a:lnTo>
                <a:cubicBezTo>
                  <a:pt x="402" y="218"/>
                  <a:pt x="337" y="260"/>
                  <a:pt x="297" y="314"/>
                </a:cubicBezTo>
                <a:cubicBezTo>
                  <a:pt x="258" y="369"/>
                  <a:pt x="237" y="440"/>
                  <a:pt x="235" y="530"/>
                </a:cubicBezTo>
                <a:lnTo>
                  <a:pt x="456" y="530"/>
                </a:lnTo>
                <a:lnTo>
                  <a:pt x="456" y="986"/>
                </a:lnTo>
                <a:lnTo>
                  <a:pt x="0" y="986"/>
                </a:lnTo>
                <a:lnTo>
                  <a:pt x="0" y="660"/>
                </a:lnTo>
                <a:cubicBezTo>
                  <a:pt x="0" y="528"/>
                  <a:pt x="12" y="424"/>
                  <a:pt x="35" y="348"/>
                </a:cubicBezTo>
                <a:cubicBezTo>
                  <a:pt x="58" y="272"/>
                  <a:pt x="101" y="203"/>
                  <a:pt x="164" y="143"/>
                </a:cubicBezTo>
                <a:cubicBezTo>
                  <a:pt x="226" y="82"/>
                  <a:pt x="306" y="35"/>
                  <a:pt x="404" y="0"/>
                </a:cubicBezTo>
                <a:close/>
              </a:path>
            </a:pathLst>
          </a:custGeom>
          <a:solidFill>
            <a:schemeClr val="lt1">
              <a:lumMod val="95000"/>
            </a:schemeClr>
          </a:solidFill>
          <a:effectLst/>
        </p:spPr>
        <p:txBody>
          <a:bodyPr vert="horz" wrap="square"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endParaRPr lang="en-US" altLang="zh-CN" sz="16600">
              <a:solidFill>
                <a:schemeClr val="bg1">
                  <a:lumMod val="95000"/>
                </a:schemeClr>
              </a:solidFill>
              <a:sym typeface="+mn-ea"/>
            </a:endParaRPr>
          </a:p>
        </p:txBody>
      </p:sp>
      <p:sp>
        <p:nvSpPr>
          <p:cNvPr id="7" name="标题 6"/>
          <p:cNvSpPr>
            <a:spLocks noGrp="1"/>
          </p:cNvSpPr>
          <p:nvPr>
            <p:ph type="title" idx="4294967295"/>
            <p:custDataLst>
              <p:tags r:id="rId5"/>
            </p:custDataLst>
          </p:nvPr>
        </p:nvSpPr>
        <p:spPr>
          <a:xfrm>
            <a:off x="1790065" y="721995"/>
            <a:ext cx="8849995" cy="522605"/>
          </a:xfrm>
        </p:spPr>
        <p:txBody>
          <a:bodyPr/>
          <a:lstStyle/>
          <a:p>
            <a:r>
              <a:rPr lang="en-US" sz="3200">
                <a:solidFill>
                  <a:schemeClr val="accent2">
                    <a:lumMod val="75000"/>
                  </a:schemeClr>
                </a:solidFill>
              </a:rPr>
              <a:t>9. </a:t>
            </a:r>
            <a:r>
              <a:rPr lang="zh-CN" altLang="en-US" sz="3200">
                <a:solidFill>
                  <a:schemeClr val="accent2">
                    <a:lumMod val="75000"/>
                  </a:schemeClr>
                </a:solidFill>
              </a:rPr>
              <a:t>增加设计说明</a:t>
            </a:r>
            <a:endParaRPr lang="zh-CN" altLang="en-US" sz="3200">
              <a:solidFill>
                <a:schemeClr val="accent2">
                  <a:lumMod val="75000"/>
                </a:schemeClr>
              </a:solidFill>
            </a:endParaRPr>
          </a:p>
        </p:txBody>
      </p:sp>
      <p:sp>
        <p:nvSpPr>
          <p:cNvPr id="5" name="矩形 3"/>
          <p:cNvSpPr/>
          <p:nvPr>
            <p:custDataLst>
              <p:tags r:id="rId6"/>
            </p:custDataLst>
          </p:nvPr>
        </p:nvSpPr>
        <p:spPr>
          <a:xfrm>
            <a:off x="1081405" y="5087303"/>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dirty="0">
                <a:solidFill>
                  <a:srgbClr val="000000"/>
                </a:solidFill>
                <a:latin typeface="+mn-ea"/>
                <a:cs typeface="+mn-ea"/>
                <a:sym typeface="+mn-ea"/>
              </a:rPr>
              <a:t>通过特殊图形符号和设计要求的详细解释，帮助快速阅读和理解图样。</a:t>
            </a:r>
            <a:endParaRPr lang="zh-CN" altLang="en-US" sz="1600" dirty="0">
              <a:solidFill>
                <a:srgbClr val="000000"/>
              </a:solidFill>
              <a:latin typeface="+mn-ea"/>
              <a:cs typeface="+mn-ea"/>
              <a:sym typeface="+mn-ea"/>
            </a:endParaRPr>
          </a:p>
        </p:txBody>
      </p:sp>
      <p:sp>
        <p:nvSpPr>
          <p:cNvPr id="6" name="矩形 5"/>
          <p:cNvSpPr/>
          <p:nvPr>
            <p:custDataLst>
              <p:tags r:id="rId7"/>
            </p:custDataLst>
          </p:nvPr>
        </p:nvSpPr>
        <p:spPr>
          <a:xfrm>
            <a:off x="1081405" y="4627563"/>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特殊图形符号说明</a:t>
            </a:r>
            <a:endParaRPr lang="zh-CN" altLang="en-US" sz="2000" b="1" dirty="0">
              <a:solidFill>
                <a:schemeClr val="accent1"/>
              </a:solidFill>
              <a:latin typeface="+mn-ea"/>
              <a:cs typeface="+mn-ea"/>
              <a:sym typeface="+mn-ea"/>
            </a:endParaRPr>
          </a:p>
        </p:txBody>
      </p:sp>
      <p:sp>
        <p:nvSpPr>
          <p:cNvPr id="8" name="矩形 6"/>
          <p:cNvSpPr/>
          <p:nvPr>
            <p:custDataLst>
              <p:tags r:id="rId8"/>
            </p:custDataLst>
          </p:nvPr>
        </p:nvSpPr>
        <p:spPr>
          <a:xfrm>
            <a:off x="7907655" y="5087303"/>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添加设计说明和特殊图形符号，以确保图样被正确理解，避免施工过程中的错误。</a:t>
            </a:r>
            <a:endParaRPr lang="zh-CN" altLang="en-US" sz="1600">
              <a:solidFill>
                <a:srgbClr val="000000"/>
              </a:solidFill>
              <a:latin typeface="+mn-ea"/>
              <a:cs typeface="+mn-ea"/>
              <a:sym typeface="+mn-ea"/>
            </a:endParaRPr>
          </a:p>
        </p:txBody>
      </p:sp>
      <p:sp>
        <p:nvSpPr>
          <p:cNvPr id="9" name="矩形 7"/>
          <p:cNvSpPr/>
          <p:nvPr>
            <p:custDataLst>
              <p:tags r:id="rId9"/>
            </p:custDataLst>
          </p:nvPr>
        </p:nvSpPr>
        <p:spPr>
          <a:xfrm>
            <a:off x="7907655" y="4627563"/>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3"/>
                </a:solidFill>
                <a:latin typeface="+mn-ea"/>
                <a:cs typeface="+mn-ea"/>
                <a:sym typeface="+mn-ea"/>
              </a:rPr>
              <a:t>减少图样误解的措施</a:t>
            </a:r>
            <a:endParaRPr lang="zh-CN" altLang="en-US" sz="2000" b="1">
              <a:solidFill>
                <a:schemeClr val="accent3"/>
              </a:solidFill>
              <a:latin typeface="+mn-ea"/>
              <a:cs typeface="+mn-ea"/>
              <a:sym typeface="+mn-ea"/>
            </a:endParaRPr>
          </a:p>
        </p:txBody>
      </p:sp>
      <p:sp>
        <p:nvSpPr>
          <p:cNvPr id="14" name="矩形 10"/>
          <p:cNvSpPr/>
          <p:nvPr>
            <p:custDataLst>
              <p:tags r:id="rId10"/>
            </p:custDataLst>
          </p:nvPr>
        </p:nvSpPr>
        <p:spPr>
          <a:xfrm>
            <a:off x="4494530" y="5087303"/>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对于设计中的特殊要求，如垂直桥架的安装，需要进行详细解释以减少误解。</a:t>
            </a:r>
            <a:endParaRPr lang="zh-CN" altLang="en-US" sz="1600">
              <a:solidFill>
                <a:srgbClr val="000000"/>
              </a:solidFill>
              <a:latin typeface="+mn-ea"/>
              <a:cs typeface="+mn-ea"/>
              <a:sym typeface="+mn-ea"/>
            </a:endParaRPr>
          </a:p>
        </p:txBody>
      </p:sp>
      <p:sp>
        <p:nvSpPr>
          <p:cNvPr id="15" name="矩形 13"/>
          <p:cNvSpPr/>
          <p:nvPr>
            <p:custDataLst>
              <p:tags r:id="rId11"/>
            </p:custDataLst>
          </p:nvPr>
        </p:nvSpPr>
        <p:spPr>
          <a:xfrm>
            <a:off x="4494530" y="4627563"/>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2"/>
                </a:solidFill>
                <a:latin typeface="+mn-ea"/>
                <a:cs typeface="+mn-ea"/>
                <a:sym typeface="+mn-ea"/>
              </a:rPr>
              <a:t>设计要求的详细解释</a:t>
            </a:r>
            <a:endParaRPr lang="zh-CN" altLang="en-US" sz="2000" b="1">
              <a:solidFill>
                <a:schemeClr val="accent2"/>
              </a:solidFill>
              <a:latin typeface="+mn-ea"/>
              <a:cs typeface="+mn-ea"/>
              <a:sym typeface="+mn-ea"/>
            </a:endParaRPr>
          </a:p>
        </p:txBody>
      </p:sp>
    </p:spTree>
    <p:custDataLst>
      <p:tags r:id="rId12"/>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630045" y="827405"/>
            <a:ext cx="5207635" cy="56451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10. </a:t>
            </a:r>
            <a:r>
              <a:rPr lang="zh-CN" altLang="en-US" sz="3200">
                <a:solidFill>
                  <a:schemeClr val="accent2">
                    <a:lumMod val="75000"/>
                  </a:schemeClr>
                </a:solidFill>
              </a:rPr>
              <a:t>设计标题栏</a:t>
            </a:r>
            <a:endParaRPr lang="zh-CN" altLang="en-US" sz="3200">
              <a:solidFill>
                <a:schemeClr val="accent2">
                  <a:lumMod val="75000"/>
                </a:schemeClr>
              </a:solidFill>
            </a:endParaRPr>
          </a:p>
        </p:txBody>
      </p:sp>
      <p:sp>
        <p:nvSpPr>
          <p:cNvPr id="8" name="矩形 2"/>
          <p:cNvSpPr/>
          <p:nvPr>
            <p:custDataLst>
              <p:tags r:id="rId2"/>
            </p:custDataLst>
          </p:nvPr>
        </p:nvSpPr>
        <p:spPr>
          <a:xfrm>
            <a:off x="901097" y="2909168"/>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标题栏位于图样的右下角，是工程图样不可或缺的内容，提供图样的基本信息。</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901065" y="2328545"/>
            <a:ext cx="2880360" cy="42100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标题栏的作用与位置</a:t>
            </a:r>
            <a:endParaRPr lang="zh-CN" altLang="en-US" b="1" kern="0">
              <a:solidFill>
                <a:schemeClr val="accent1"/>
              </a:solidFill>
              <a:latin typeface="+mn-ea"/>
              <a:cs typeface="+mn-ea"/>
            </a:endParaRPr>
          </a:p>
        </p:txBody>
      </p:sp>
      <p:sp>
        <p:nvSpPr>
          <p:cNvPr id="13" name="矩形 4"/>
          <p:cNvSpPr/>
          <p:nvPr>
            <p:custDataLst>
              <p:tags r:id="rId4"/>
            </p:custDataLst>
          </p:nvPr>
        </p:nvSpPr>
        <p:spPr>
          <a:xfrm>
            <a:off x="901065" y="1811655"/>
            <a:ext cx="1021715" cy="677545"/>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1"/>
                </a:solidFill>
                <a:latin typeface="+mn-ea"/>
                <a:cs typeface="+mn-ea"/>
              </a:rPr>
              <a:t>01</a:t>
            </a:r>
            <a:endParaRPr lang="en-US" altLang="zh-CN" sz="7200" b="1" kern="0" dirty="0">
              <a:solidFill>
                <a:schemeClr val="accent1"/>
              </a:solidFill>
              <a:latin typeface="+mn-ea"/>
              <a:cs typeface="+mn-ea"/>
            </a:endParaRPr>
          </a:p>
        </p:txBody>
      </p:sp>
      <p:pic>
        <p:nvPicPr>
          <p:cNvPr id="16" name="图片 29" descr="/data/temp/8c09b70d-96c2-11f0-8178-22a51df51da7.jpg@base@tag=imgScale&amp;m=1&amp;w=799&amp;h=422&amp;q=958c09b70d-96c2-11f0-8178-22a51df51da7"/>
          <p:cNvPicPr>
            <a:picLocks noChangeAspect="1"/>
          </p:cNvPicPr>
          <p:nvPr>
            <p:custDataLst>
              <p:tags r:id="rId5"/>
            </p:custDataLst>
          </p:nvPr>
        </p:nvPicPr>
        <p:blipFill rotWithShape="1">
          <a:blip r:embed="rId6"/>
          <a:srcRect b="6215"/>
          <a:stretch>
            <a:fillRect/>
          </a:stretch>
        </p:blipFill>
        <p:spPr>
          <a:xfrm>
            <a:off x="901097" y="4680337"/>
            <a:ext cx="2880449" cy="1520002"/>
          </a:xfrm>
          <a:prstGeom prst="rect">
            <a:avLst/>
          </a:prstGeom>
          <a:solidFill>
            <a:schemeClr val="accent1"/>
          </a:solidFill>
          <a:ln>
            <a:solidFill>
              <a:schemeClr val="accent1">
                <a:alpha val="20000"/>
              </a:schemeClr>
            </a:solidFill>
          </a:ln>
        </p:spPr>
      </p:pic>
      <p:sp>
        <p:nvSpPr>
          <p:cNvPr id="17" name="矩形 5"/>
          <p:cNvSpPr/>
          <p:nvPr>
            <p:custDataLst>
              <p:tags r:id="rId7"/>
            </p:custDataLst>
          </p:nvPr>
        </p:nvSpPr>
        <p:spPr>
          <a:xfrm>
            <a:off x="4759324" y="2909168"/>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标题栏应包含工程名称、图号、比例、设计单位等关键信息。</a:t>
            </a:r>
            <a:endParaRPr lang="zh-CN" altLang="en-US" sz="1600" kern="0">
              <a:ln>
                <a:noFill/>
                <a:prstDash val="sysDot"/>
              </a:ln>
              <a:solidFill>
                <a:schemeClr val="tx1">
                  <a:lumMod val="85000"/>
                  <a:lumOff val="15000"/>
                </a:schemeClr>
              </a:solidFill>
              <a:latin typeface="+mn-ea"/>
              <a:cs typeface="+mn-ea"/>
            </a:endParaRPr>
          </a:p>
        </p:txBody>
      </p:sp>
      <p:sp>
        <p:nvSpPr>
          <p:cNvPr id="18" name="矩形 6"/>
          <p:cNvSpPr/>
          <p:nvPr>
            <p:custDataLst>
              <p:tags r:id="rId8"/>
            </p:custDataLst>
          </p:nvPr>
        </p:nvSpPr>
        <p:spPr>
          <a:xfrm>
            <a:off x="4759325" y="2328545"/>
            <a:ext cx="2880360" cy="42100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工程图样标题栏内容</a:t>
            </a:r>
            <a:endParaRPr lang="zh-CN" altLang="en-US" b="1" kern="0">
              <a:solidFill>
                <a:schemeClr val="accent2"/>
              </a:solidFill>
              <a:latin typeface="+mn-ea"/>
              <a:cs typeface="+mn-ea"/>
            </a:endParaRPr>
          </a:p>
        </p:txBody>
      </p:sp>
      <p:sp>
        <p:nvSpPr>
          <p:cNvPr id="20" name="矩形 9"/>
          <p:cNvSpPr/>
          <p:nvPr>
            <p:custDataLst>
              <p:tags r:id="rId9"/>
            </p:custDataLst>
          </p:nvPr>
        </p:nvSpPr>
        <p:spPr>
          <a:xfrm>
            <a:off x="4759325" y="1811655"/>
            <a:ext cx="1021715" cy="677545"/>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2"/>
                </a:solidFill>
                <a:latin typeface="+mn-ea"/>
                <a:cs typeface="+mn-ea"/>
              </a:rPr>
              <a:t>02</a:t>
            </a:r>
            <a:endParaRPr lang="en-US" altLang="zh-CN" sz="7200" b="1" kern="0">
              <a:solidFill>
                <a:schemeClr val="accent2"/>
              </a:solidFill>
              <a:latin typeface="+mn-ea"/>
              <a:cs typeface="+mn-ea"/>
            </a:endParaRPr>
          </a:p>
        </p:txBody>
      </p:sp>
      <p:pic>
        <p:nvPicPr>
          <p:cNvPr id="21" name="图片 30" descr="/data/temp/8c09b9a7-96c2-11f0-8178-22a51df51da7.jpg@base@tag=imgScale&amp;m=1&amp;w=799&amp;h=422&amp;q=958c09b9a7-96c2-11f0-8178-22a51df51da7"/>
          <p:cNvPicPr>
            <a:picLocks noChangeAspect="1"/>
          </p:cNvPicPr>
          <p:nvPr>
            <p:custDataLst>
              <p:tags r:id="rId10"/>
            </p:custDataLst>
          </p:nvPr>
        </p:nvPicPr>
        <p:blipFill rotWithShape="1">
          <a:blip r:embed="rId11"/>
          <a:srcRect t="10423" b="10423"/>
          <a:stretch>
            <a:fillRect/>
          </a:stretch>
        </p:blipFill>
        <p:spPr>
          <a:xfrm>
            <a:off x="4759324" y="4680337"/>
            <a:ext cx="2880449" cy="1520002"/>
          </a:xfrm>
          <a:prstGeom prst="rect">
            <a:avLst/>
          </a:prstGeom>
          <a:solidFill>
            <a:schemeClr val="accent2"/>
          </a:solidFill>
          <a:ln>
            <a:solidFill>
              <a:schemeClr val="accent2">
                <a:alpha val="20000"/>
              </a:schemeClr>
            </a:solidFill>
          </a:ln>
        </p:spPr>
      </p:pic>
      <p:sp>
        <p:nvSpPr>
          <p:cNvPr id="22" name="矩形 10"/>
          <p:cNvSpPr/>
          <p:nvPr>
            <p:custDataLst>
              <p:tags r:id="rId12"/>
            </p:custDataLst>
          </p:nvPr>
        </p:nvSpPr>
        <p:spPr>
          <a:xfrm>
            <a:off x="8617551" y="2909168"/>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综合布线施工图中的文字、线条、尺寸、符号必须清晰、完整，以满足质量要求。</a:t>
            </a:r>
            <a:endParaRPr lang="zh-CN" altLang="en-US" sz="1600" kern="0">
              <a:ln>
                <a:noFill/>
                <a:prstDash val="sysDot"/>
              </a:ln>
              <a:solidFill>
                <a:schemeClr val="tx1">
                  <a:lumMod val="85000"/>
                  <a:lumOff val="15000"/>
                </a:schemeClr>
              </a:solidFill>
              <a:latin typeface="+mn-ea"/>
              <a:cs typeface="+mn-ea"/>
            </a:endParaRPr>
          </a:p>
        </p:txBody>
      </p:sp>
      <p:sp>
        <p:nvSpPr>
          <p:cNvPr id="24" name="矩形 11"/>
          <p:cNvSpPr/>
          <p:nvPr>
            <p:custDataLst>
              <p:tags r:id="rId13"/>
            </p:custDataLst>
          </p:nvPr>
        </p:nvSpPr>
        <p:spPr>
          <a:xfrm>
            <a:off x="8617585" y="2328545"/>
            <a:ext cx="2880360" cy="42100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综合布线施工图质量标准</a:t>
            </a:r>
            <a:endParaRPr lang="zh-CN" altLang="en-US" b="1" kern="0">
              <a:solidFill>
                <a:schemeClr val="accent3"/>
              </a:solidFill>
              <a:latin typeface="+mn-ea"/>
              <a:cs typeface="+mn-ea"/>
            </a:endParaRPr>
          </a:p>
        </p:txBody>
      </p:sp>
      <p:sp>
        <p:nvSpPr>
          <p:cNvPr id="25" name="矩形 13"/>
          <p:cNvSpPr/>
          <p:nvPr>
            <p:custDataLst>
              <p:tags r:id="rId14"/>
            </p:custDataLst>
          </p:nvPr>
        </p:nvSpPr>
        <p:spPr>
          <a:xfrm>
            <a:off x="8617585" y="1811655"/>
            <a:ext cx="1021715" cy="677545"/>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3"/>
                </a:solidFill>
                <a:latin typeface="+mn-ea"/>
                <a:cs typeface="+mn-ea"/>
              </a:rPr>
              <a:t>03</a:t>
            </a:r>
            <a:endParaRPr lang="en-US" altLang="zh-CN" sz="7200" b="1" kern="0">
              <a:solidFill>
                <a:schemeClr val="accent3"/>
              </a:solidFill>
              <a:latin typeface="+mn-ea"/>
              <a:cs typeface="+mn-ea"/>
            </a:endParaRPr>
          </a:p>
        </p:txBody>
      </p:sp>
      <p:pic>
        <p:nvPicPr>
          <p:cNvPr id="26" name="图片 31" descr="/data/temp/8c09b7de-96c2-11f0-8178-22a51df51da7.jpg@base@tag=imgScale&amp;m=1&amp;w=799&amp;h=422&amp;q=958c09b7de-96c2-11f0-8178-22a51df51da7"/>
          <p:cNvPicPr>
            <a:picLocks noChangeAspect="1"/>
          </p:cNvPicPr>
          <p:nvPr>
            <p:custDataLst>
              <p:tags r:id="rId15"/>
            </p:custDataLst>
          </p:nvPr>
        </p:nvPicPr>
        <p:blipFill rotWithShape="1">
          <a:blip r:embed="rId16"/>
          <a:srcRect t="10186" b="10660"/>
          <a:stretch>
            <a:fillRect/>
          </a:stretch>
        </p:blipFill>
        <p:spPr>
          <a:xfrm>
            <a:off x="8617551" y="4680337"/>
            <a:ext cx="2880449" cy="1520002"/>
          </a:xfrm>
          <a:prstGeom prst="rect">
            <a:avLst/>
          </a:prstGeom>
          <a:solidFill>
            <a:schemeClr val="accent3"/>
          </a:solidFill>
          <a:ln>
            <a:solidFill>
              <a:schemeClr val="accent3">
                <a:alpha val="20000"/>
              </a:schemeClr>
            </a:solidFill>
          </a:ln>
        </p:spPr>
      </p:pic>
      <p:cxnSp>
        <p:nvCxnSpPr>
          <p:cNvPr id="35" name="直接连接符 23"/>
          <p:cNvCxnSpPr/>
          <p:nvPr>
            <p:custDataLst>
              <p:tags r:id="rId17"/>
            </p:custDataLst>
          </p:nvPr>
        </p:nvCxnSpPr>
        <p:spPr>
          <a:xfrm>
            <a:off x="695960"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24"/>
          <p:cNvCxnSpPr/>
          <p:nvPr>
            <p:custDataLst>
              <p:tags r:id="rId18"/>
            </p:custDataLst>
          </p:nvPr>
        </p:nvCxnSpPr>
        <p:spPr>
          <a:xfrm>
            <a:off x="4544025"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5"/>
          <p:cNvCxnSpPr/>
          <p:nvPr>
            <p:custDataLst>
              <p:tags r:id="rId19"/>
            </p:custDataLst>
          </p:nvPr>
        </p:nvCxnSpPr>
        <p:spPr>
          <a:xfrm>
            <a:off x="8400347"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custDataLst>
              <p:tags r:id="rId1"/>
            </p:custDataLst>
          </p:nvPr>
        </p:nvSpPr>
        <p:spPr>
          <a:xfrm>
            <a:off x="0" y="0"/>
            <a:ext cx="12192000" cy="308510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形状 65"/>
          <p:cNvSpPr/>
          <p:nvPr>
            <p:custDataLst>
              <p:tags r:id="rId2"/>
            </p:custDataLst>
          </p:nvPr>
        </p:nvSpPr>
        <p:spPr>
          <a:xfrm>
            <a:off x="9420981" y="392965"/>
            <a:ext cx="1282202" cy="1265764"/>
          </a:xfrm>
          <a:custGeom>
            <a:avLst/>
            <a:gdLst>
              <a:gd name="connsiteX0" fmla="*/ 1382820 w 1473826"/>
              <a:gd name="connsiteY0" fmla="*/ 0 h 1454932"/>
              <a:gd name="connsiteX1" fmla="*/ 1438304 w 1473826"/>
              <a:gd name="connsiteY1" fmla="*/ 162969 h 1454932"/>
              <a:gd name="connsiteX2" fmla="*/ 1256926 w 1473826"/>
              <a:gd name="connsiteY2" fmla="*/ 389062 h 1454932"/>
              <a:gd name="connsiteX3" fmla="*/ 1236488 w 1473826"/>
              <a:gd name="connsiteY3" fmla="*/ 425726 h 1454932"/>
              <a:gd name="connsiteX4" fmla="*/ 1174577 w 1473826"/>
              <a:gd name="connsiteY4" fmla="*/ 538664 h 1454932"/>
              <a:gd name="connsiteX5" fmla="*/ 1128797 w 1473826"/>
              <a:gd name="connsiteY5" fmla="*/ 615756 h 1454932"/>
              <a:gd name="connsiteX6" fmla="*/ 988733 w 1473826"/>
              <a:gd name="connsiteY6" fmla="*/ 688539 h 1454932"/>
              <a:gd name="connsiteX7" fmla="*/ 984809 w 1473826"/>
              <a:gd name="connsiteY7" fmla="*/ 689520 h 1454932"/>
              <a:gd name="connsiteX8" fmla="*/ 991513 w 1473826"/>
              <a:gd name="connsiteY8" fmla="*/ 699668 h 1454932"/>
              <a:gd name="connsiteX9" fmla="*/ 991948 w 1473826"/>
              <a:gd name="connsiteY9" fmla="*/ 823736 h 1454932"/>
              <a:gd name="connsiteX10" fmla="*/ 986880 w 1473826"/>
              <a:gd name="connsiteY10" fmla="*/ 830938 h 1454932"/>
              <a:gd name="connsiteX11" fmla="*/ 691165 w 1473826"/>
              <a:gd name="connsiteY11" fmla="*/ 1036627 h 1454932"/>
              <a:gd name="connsiteX12" fmla="*/ 590340 w 1473826"/>
              <a:gd name="connsiteY12" fmla="*/ 1036627 h 1454932"/>
              <a:gd name="connsiteX13" fmla="*/ 324982 w 1473826"/>
              <a:gd name="connsiteY13" fmla="*/ 1072636 h 1454932"/>
              <a:gd name="connsiteX14" fmla="*/ 218761 w 1473826"/>
              <a:gd name="connsiteY14" fmla="*/ 1291200 h 1454932"/>
              <a:gd name="connsiteX15" fmla="*/ 1211909 w 1473826"/>
              <a:gd name="connsiteY15" fmla="*/ 1291255 h 1454932"/>
              <a:gd name="connsiteX16" fmla="*/ 1293658 w 1473826"/>
              <a:gd name="connsiteY16" fmla="*/ 1373094 h 1454932"/>
              <a:gd name="connsiteX17" fmla="*/ 1293658 w 1473826"/>
              <a:gd name="connsiteY17" fmla="*/ 1427657 h 1454932"/>
              <a:gd name="connsiteX18" fmla="*/ 1266408 w 1473826"/>
              <a:gd name="connsiteY18" fmla="*/ 1454933 h 1454932"/>
              <a:gd name="connsiteX19" fmla="*/ 27250 w 1473826"/>
              <a:gd name="connsiteY19" fmla="*/ 1454933 h 1454932"/>
              <a:gd name="connsiteX20" fmla="*/ 0 w 1473826"/>
              <a:gd name="connsiteY20" fmla="*/ 1427657 h 1454932"/>
              <a:gd name="connsiteX21" fmla="*/ 0 w 1473826"/>
              <a:gd name="connsiteY21" fmla="*/ 1373094 h 1454932"/>
              <a:gd name="connsiteX22" fmla="*/ 5504 w 1473826"/>
              <a:gd name="connsiteY22" fmla="*/ 1343468 h 1454932"/>
              <a:gd name="connsiteX23" fmla="*/ 9701 w 1473826"/>
              <a:gd name="connsiteY23" fmla="*/ 1327646 h 1454932"/>
              <a:gd name="connsiteX24" fmla="*/ 452510 w 1473826"/>
              <a:gd name="connsiteY24" fmla="*/ 482250 h 1454932"/>
              <a:gd name="connsiteX25" fmla="*/ 1382820 w 1473826"/>
              <a:gd name="connsiteY25" fmla="*/ 0 h 1454932"/>
              <a:gd name="connsiteX26" fmla="*/ 1153267 w 1473826"/>
              <a:gd name="connsiteY26" fmla="*/ 209563 h 1454932"/>
              <a:gd name="connsiteX27" fmla="*/ 1141386 w 1473826"/>
              <a:gd name="connsiteY27" fmla="*/ 212618 h 1454932"/>
              <a:gd name="connsiteX28" fmla="*/ 422372 w 1473826"/>
              <a:gd name="connsiteY28" fmla="*/ 842777 h 1454932"/>
              <a:gd name="connsiteX29" fmla="*/ 412727 w 1473826"/>
              <a:gd name="connsiteY29" fmla="*/ 859800 h 1454932"/>
              <a:gd name="connsiteX30" fmla="*/ 432836 w 1473826"/>
              <a:gd name="connsiteY30" fmla="*/ 858491 h 1454932"/>
              <a:gd name="connsiteX31" fmla="*/ 604510 w 1473826"/>
              <a:gd name="connsiteY31" fmla="*/ 854672 h 1454932"/>
              <a:gd name="connsiteX32" fmla="*/ 691165 w 1473826"/>
              <a:gd name="connsiteY32" fmla="*/ 854672 h 1454932"/>
              <a:gd name="connsiteX33" fmla="*/ 805560 w 1473826"/>
              <a:gd name="connsiteY33" fmla="*/ 767977 h 1454932"/>
              <a:gd name="connsiteX34" fmla="*/ 809102 w 1473826"/>
              <a:gd name="connsiteY34" fmla="*/ 763558 h 1454932"/>
              <a:gd name="connsiteX35" fmla="*/ 801745 w 1473826"/>
              <a:gd name="connsiteY35" fmla="*/ 755210 h 1454932"/>
              <a:gd name="connsiteX36" fmla="*/ 758145 w 1473826"/>
              <a:gd name="connsiteY36" fmla="*/ 710198 h 1454932"/>
              <a:gd name="connsiteX37" fmla="*/ 747300 w 1473826"/>
              <a:gd name="connsiteY37" fmla="*/ 699777 h 1454932"/>
              <a:gd name="connsiteX38" fmla="*/ 792317 w 1473826"/>
              <a:gd name="connsiteY38" fmla="*/ 544830 h 1454932"/>
              <a:gd name="connsiteX39" fmla="*/ 940229 w 1473826"/>
              <a:gd name="connsiteY39" fmla="*/ 512258 h 1454932"/>
              <a:gd name="connsiteX40" fmla="*/ 960666 w 1473826"/>
              <a:gd name="connsiteY40" fmla="*/ 506856 h 1454932"/>
              <a:gd name="connsiteX41" fmla="*/ 982793 w 1473826"/>
              <a:gd name="connsiteY41" fmla="*/ 500309 h 1454932"/>
              <a:gd name="connsiteX42" fmla="*/ 987262 w 1473826"/>
              <a:gd name="connsiteY42" fmla="*/ 498890 h 1454932"/>
              <a:gd name="connsiteX43" fmla="*/ 1002467 w 1473826"/>
              <a:gd name="connsiteY43" fmla="*/ 473466 h 1454932"/>
              <a:gd name="connsiteX44" fmla="*/ 1016637 w 1473826"/>
              <a:gd name="connsiteY44" fmla="*/ 448696 h 1454932"/>
              <a:gd name="connsiteX45" fmla="*/ 1027810 w 1473826"/>
              <a:gd name="connsiteY45" fmla="*/ 428836 h 1454932"/>
              <a:gd name="connsiteX46" fmla="*/ 1088576 w 1473826"/>
              <a:gd name="connsiteY46" fmla="*/ 317644 h 1454932"/>
              <a:gd name="connsiteX47" fmla="*/ 1153267 w 1473826"/>
              <a:gd name="connsiteY47" fmla="*/ 209508 h 1454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473826" h="1454932">
                <a:moveTo>
                  <a:pt x="1382820" y="0"/>
                </a:moveTo>
                <a:cubicBezTo>
                  <a:pt x="1469473" y="0"/>
                  <a:pt x="1506921" y="109937"/>
                  <a:pt x="1438304" y="162969"/>
                </a:cubicBezTo>
                <a:cubicBezTo>
                  <a:pt x="1366634" y="218347"/>
                  <a:pt x="1319764" y="278361"/>
                  <a:pt x="1256926" y="389062"/>
                </a:cubicBezTo>
                <a:lnTo>
                  <a:pt x="1236488" y="425726"/>
                </a:lnTo>
                <a:lnTo>
                  <a:pt x="1174577" y="538664"/>
                </a:lnTo>
                <a:cubicBezTo>
                  <a:pt x="1158773" y="566489"/>
                  <a:pt x="1144058" y="591368"/>
                  <a:pt x="1128797" y="615756"/>
                </a:cubicBezTo>
                <a:cubicBezTo>
                  <a:pt x="1108033" y="648873"/>
                  <a:pt x="1073752" y="667205"/>
                  <a:pt x="988733" y="688539"/>
                </a:cubicBezTo>
                <a:lnTo>
                  <a:pt x="984809" y="689520"/>
                </a:lnTo>
                <a:lnTo>
                  <a:pt x="991513" y="699668"/>
                </a:lnTo>
                <a:cubicBezTo>
                  <a:pt x="1019689" y="744789"/>
                  <a:pt x="1020398" y="781344"/>
                  <a:pt x="991948" y="823736"/>
                </a:cubicBezTo>
                <a:lnTo>
                  <a:pt x="986880" y="830938"/>
                </a:lnTo>
                <a:cubicBezTo>
                  <a:pt x="887472" y="965973"/>
                  <a:pt x="799674" y="1036627"/>
                  <a:pt x="691165" y="1036627"/>
                </a:cubicBezTo>
                <a:lnTo>
                  <a:pt x="590340" y="1036627"/>
                </a:lnTo>
                <a:cubicBezTo>
                  <a:pt x="401554" y="1037717"/>
                  <a:pt x="343674" y="1047538"/>
                  <a:pt x="324982" y="1072636"/>
                </a:cubicBezTo>
                <a:cubicBezTo>
                  <a:pt x="299422" y="1107117"/>
                  <a:pt x="263288" y="1180881"/>
                  <a:pt x="218761" y="1291200"/>
                </a:cubicBezTo>
                <a:lnTo>
                  <a:pt x="1211909" y="1291255"/>
                </a:lnTo>
                <a:cubicBezTo>
                  <a:pt x="1257058" y="1291255"/>
                  <a:pt x="1293658" y="1327895"/>
                  <a:pt x="1293658" y="1373094"/>
                </a:cubicBezTo>
                <a:lnTo>
                  <a:pt x="1293658" y="1427657"/>
                </a:lnTo>
                <a:cubicBezTo>
                  <a:pt x="1293658" y="1442719"/>
                  <a:pt x="1281458" y="1454933"/>
                  <a:pt x="1266408" y="1454933"/>
                </a:cubicBezTo>
                <a:lnTo>
                  <a:pt x="27250" y="1454933"/>
                </a:lnTo>
                <a:cubicBezTo>
                  <a:pt x="12200" y="1454933"/>
                  <a:pt x="0" y="1442719"/>
                  <a:pt x="0" y="1427657"/>
                </a:cubicBezTo>
                <a:lnTo>
                  <a:pt x="0" y="1373094"/>
                </a:lnTo>
                <a:cubicBezTo>
                  <a:pt x="0" y="1362618"/>
                  <a:pt x="1962" y="1352634"/>
                  <a:pt x="5504" y="1343468"/>
                </a:cubicBezTo>
                <a:cubicBezTo>
                  <a:pt x="6431" y="1338285"/>
                  <a:pt x="7848" y="1333047"/>
                  <a:pt x="9701" y="1327646"/>
                </a:cubicBezTo>
                <a:cubicBezTo>
                  <a:pt x="123442" y="999199"/>
                  <a:pt x="265685" y="712271"/>
                  <a:pt x="452510" y="482250"/>
                </a:cubicBezTo>
                <a:cubicBezTo>
                  <a:pt x="702773" y="174099"/>
                  <a:pt x="1011460" y="0"/>
                  <a:pt x="1382820" y="0"/>
                </a:cubicBezTo>
                <a:close/>
                <a:moveTo>
                  <a:pt x="1153267" y="209563"/>
                </a:moveTo>
                <a:lnTo>
                  <a:pt x="1141386" y="212618"/>
                </a:lnTo>
                <a:cubicBezTo>
                  <a:pt x="847197" y="290474"/>
                  <a:pt x="611323" y="513240"/>
                  <a:pt x="422372" y="842777"/>
                </a:cubicBezTo>
                <a:lnTo>
                  <a:pt x="412727" y="859800"/>
                </a:lnTo>
                <a:lnTo>
                  <a:pt x="432836" y="858491"/>
                </a:lnTo>
                <a:cubicBezTo>
                  <a:pt x="490016" y="855644"/>
                  <a:pt x="547262" y="854371"/>
                  <a:pt x="604510" y="854672"/>
                </a:cubicBezTo>
                <a:lnTo>
                  <a:pt x="691165" y="854672"/>
                </a:lnTo>
                <a:cubicBezTo>
                  <a:pt x="717597" y="854672"/>
                  <a:pt x="755584" y="827992"/>
                  <a:pt x="805560" y="767977"/>
                </a:cubicBezTo>
                <a:lnTo>
                  <a:pt x="809102" y="763558"/>
                </a:lnTo>
                <a:lnTo>
                  <a:pt x="801745" y="755210"/>
                </a:lnTo>
                <a:cubicBezTo>
                  <a:pt x="787695" y="739744"/>
                  <a:pt x="773154" y="724732"/>
                  <a:pt x="758145" y="710198"/>
                </a:cubicBezTo>
                <a:lnTo>
                  <a:pt x="747300" y="699777"/>
                </a:lnTo>
                <a:cubicBezTo>
                  <a:pt x="694162" y="648928"/>
                  <a:pt x="720214" y="559233"/>
                  <a:pt x="792317" y="544830"/>
                </a:cubicBezTo>
                <a:cubicBezTo>
                  <a:pt x="841882" y="535200"/>
                  <a:pt x="891201" y="524340"/>
                  <a:pt x="940229" y="512258"/>
                </a:cubicBezTo>
                <a:lnTo>
                  <a:pt x="960666" y="506856"/>
                </a:lnTo>
                <a:cubicBezTo>
                  <a:pt x="969222" y="504509"/>
                  <a:pt x="976634" y="502327"/>
                  <a:pt x="982793" y="500309"/>
                </a:cubicBezTo>
                <a:lnTo>
                  <a:pt x="987262" y="498890"/>
                </a:lnTo>
                <a:lnTo>
                  <a:pt x="1002467" y="473466"/>
                </a:lnTo>
                <a:lnTo>
                  <a:pt x="1016637" y="448696"/>
                </a:lnTo>
                <a:lnTo>
                  <a:pt x="1027810" y="428836"/>
                </a:lnTo>
                <a:lnTo>
                  <a:pt x="1088576" y="317644"/>
                </a:lnTo>
                <a:cubicBezTo>
                  <a:pt x="1108831" y="280830"/>
                  <a:pt x="1130408" y="244760"/>
                  <a:pt x="1153267" y="209508"/>
                </a:cubicBezTo>
                <a:close/>
              </a:path>
            </a:pathLst>
          </a:custGeom>
          <a:gradFill>
            <a:gsLst>
              <a:gs pos="0">
                <a:schemeClr val="accent1">
                  <a:lumMod val="0"/>
                  <a:lumOff val="100000"/>
                  <a:alpha val="33000"/>
                </a:schemeClr>
              </a:gs>
              <a:gs pos="100000">
                <a:schemeClr val="bg1">
                  <a:alpha val="0"/>
                </a:schemeClr>
              </a:gs>
            </a:gsLst>
            <a:lin ang="5400000" scaled="1"/>
          </a:gradFill>
          <a:ln w="1436" cap="flat">
            <a:noFill/>
            <a:prstDash val="solid"/>
            <a:miter/>
          </a:ln>
        </p:spPr>
        <p:txBody>
          <a:bodyPr rtlCol="0" anchor="ctr"/>
          <a:lstStyle/>
          <a:p>
            <a:endParaRPr lang="zh-CN" altLang="en-US"/>
          </a:p>
        </p:txBody>
      </p:sp>
      <p:sp>
        <p:nvSpPr>
          <p:cNvPr id="6" name="标题 5"/>
          <p:cNvSpPr>
            <a:spLocks noGrp="1"/>
          </p:cNvSpPr>
          <p:nvPr>
            <p:ph type="title"/>
            <p:custDataLst>
              <p:tags r:id="rId3"/>
            </p:custDataLst>
          </p:nvPr>
        </p:nvSpPr>
        <p:spPr>
          <a:xfrm>
            <a:off x="695960" y="360045"/>
            <a:ext cx="10800080" cy="1055370"/>
          </a:xfrm>
        </p:spPr>
        <p:txBody>
          <a:bodyPr lIns="0" tIns="0" rIns="0" bIns="0" anchor="b" anchorCtr="0"/>
          <a:lstStyle/>
          <a:p>
            <a:r>
              <a:rPr lang="zh-CN" altLang="en-US" sz="3600" dirty="0">
                <a:solidFill>
                  <a:schemeClr val="lt1"/>
                </a:solidFill>
              </a:rPr>
              <a:t>知识链接</a:t>
            </a:r>
            <a:br>
              <a:rPr lang="zh-CN" altLang="en-US" sz="3600" dirty="0">
                <a:solidFill>
                  <a:schemeClr val="lt1"/>
                </a:solidFill>
              </a:rPr>
            </a:br>
            <a:r>
              <a:rPr lang="en-US" altLang="en-US" sz="3200" dirty="0">
                <a:solidFill>
                  <a:schemeClr val="lt1"/>
                </a:solidFill>
              </a:rPr>
              <a:t>1. </a:t>
            </a:r>
            <a:r>
              <a:rPr lang="zh-CN" altLang="en-US" sz="3200" dirty="0">
                <a:solidFill>
                  <a:schemeClr val="lt1"/>
                </a:solidFill>
              </a:rPr>
              <a:t>信息点安装位置</a:t>
            </a:r>
            <a:endParaRPr lang="zh-CN" altLang="en-US" sz="3200" dirty="0">
              <a:solidFill>
                <a:schemeClr val="lt1"/>
              </a:solidFill>
            </a:endParaRPr>
          </a:p>
        </p:txBody>
      </p:sp>
      <p:sp>
        <p:nvSpPr>
          <p:cNvPr id="25" name="矩形: 圆角 24"/>
          <p:cNvSpPr/>
          <p:nvPr>
            <p:custDataLst>
              <p:tags r:id="rId4"/>
            </p:custDataLst>
          </p:nvPr>
        </p:nvSpPr>
        <p:spPr>
          <a:xfrm>
            <a:off x="695325" y="1688173"/>
            <a:ext cx="3320113" cy="2156888"/>
          </a:xfrm>
          <a:prstGeom prst="roundRect">
            <a:avLst>
              <a:gd name="adj" fmla="val 5275"/>
            </a:avLst>
          </a:prstGeom>
          <a:solidFill>
            <a:srgbClr val="FFFFFF"/>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矩形 1"/>
          <p:cNvSpPr/>
          <p:nvPr>
            <p:custDataLst>
              <p:tags r:id="rId5"/>
            </p:custDataLst>
          </p:nvPr>
        </p:nvSpPr>
        <p:spPr>
          <a:xfrm>
            <a:off x="902335" y="2521585"/>
            <a:ext cx="3113405" cy="11315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rgbClr val="212121"/>
                </a:solidFill>
                <a:latin typeface="+mn-ea"/>
                <a:cs typeface="+mn-ea"/>
              </a:rPr>
              <a:t>信息点的安装位置应以工作台为中心，确保信息插座靠近工作台，便于通过网络跳线直接连接计算机</a:t>
            </a:r>
            <a:r>
              <a:rPr lang="en-US" altLang="zh-CN" sz="1600">
                <a:ln>
                  <a:noFill/>
                  <a:prstDash val="sysDot"/>
                </a:ln>
                <a:solidFill>
                  <a:srgbClr val="212121"/>
                </a:solidFill>
                <a:latin typeface="+mn-ea"/>
                <a:cs typeface="+mn-ea"/>
              </a:rPr>
              <a:t>。</a:t>
            </a:r>
            <a:endParaRPr lang="en-US" altLang="zh-CN" sz="1600">
              <a:ln>
                <a:noFill/>
                <a:prstDash val="sysDot"/>
              </a:ln>
              <a:solidFill>
                <a:srgbClr val="212121"/>
              </a:solidFill>
              <a:latin typeface="+mn-ea"/>
              <a:cs typeface="+mn-ea"/>
            </a:endParaRPr>
          </a:p>
        </p:txBody>
      </p:sp>
      <p:sp>
        <p:nvSpPr>
          <p:cNvPr id="3" name="矩形 2"/>
          <p:cNvSpPr/>
          <p:nvPr>
            <p:custDataLst>
              <p:tags r:id="rId6"/>
            </p:custDataLst>
          </p:nvPr>
        </p:nvSpPr>
        <p:spPr>
          <a:xfrm>
            <a:off x="902337" y="1877405"/>
            <a:ext cx="2000028" cy="590727"/>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1"/>
                </a:solidFill>
                <a:latin typeface="+mn-ea"/>
                <a:cs typeface="+mn-ea"/>
              </a:rPr>
              <a:t>工作台中心设计要点</a:t>
            </a:r>
            <a:endParaRPr lang="zh-CN" altLang="en-US" sz="2000" b="1">
              <a:solidFill>
                <a:schemeClr val="accent1"/>
              </a:solidFill>
              <a:latin typeface="+mn-ea"/>
              <a:cs typeface="+mn-ea"/>
            </a:endParaRPr>
          </a:p>
        </p:txBody>
      </p:sp>
      <p:sp>
        <p:nvSpPr>
          <p:cNvPr id="4" name="矩形 3"/>
          <p:cNvSpPr/>
          <p:nvPr>
            <p:custDataLst>
              <p:tags r:id="rId7"/>
            </p:custDataLst>
          </p:nvPr>
        </p:nvSpPr>
        <p:spPr>
          <a:xfrm>
            <a:off x="3081041" y="1877405"/>
            <a:ext cx="727652"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1"/>
                </a:solidFill>
                <a:latin typeface="+mn-ea"/>
                <a:cs typeface="+mn-ea"/>
              </a:rPr>
              <a:t>01</a:t>
            </a:r>
            <a:endParaRPr lang="en-US" altLang="zh-CN" sz="3200" b="1">
              <a:solidFill>
                <a:schemeClr val="accent1"/>
              </a:solidFill>
              <a:latin typeface="+mn-ea"/>
              <a:cs typeface="+mn-ea"/>
            </a:endParaRPr>
          </a:p>
        </p:txBody>
      </p:sp>
      <p:sp>
        <p:nvSpPr>
          <p:cNvPr id="18" name="矩形: 圆角 17"/>
          <p:cNvSpPr/>
          <p:nvPr>
            <p:custDataLst>
              <p:tags r:id="rId8"/>
            </p:custDataLst>
          </p:nvPr>
        </p:nvSpPr>
        <p:spPr>
          <a:xfrm>
            <a:off x="4444398" y="1688173"/>
            <a:ext cx="3320113" cy="2156888"/>
          </a:xfrm>
          <a:prstGeom prst="roundRect">
            <a:avLst>
              <a:gd name="adj" fmla="val 5275"/>
            </a:avLst>
          </a:prstGeom>
          <a:solidFill>
            <a:srgbClr val="FFFFFF"/>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 name="矩形 4"/>
          <p:cNvSpPr/>
          <p:nvPr>
            <p:custDataLst>
              <p:tags r:id="rId9"/>
            </p:custDataLst>
          </p:nvPr>
        </p:nvSpPr>
        <p:spPr>
          <a:xfrm>
            <a:off x="4624070" y="2369820"/>
            <a:ext cx="3011170" cy="11315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212121"/>
                </a:solidFill>
                <a:latin typeface="+mn-ea"/>
                <a:cs typeface="+mn-ea"/>
              </a:rPr>
              <a:t>在教学楼、学生公寓、实验楼、住宅楼等不需要进行二次区域分割的工作区，信息点宜设计在非承重的隔墙上。</a:t>
            </a:r>
            <a:endParaRPr lang="zh-CN" altLang="en-US" sz="1600" dirty="0">
              <a:ln>
                <a:noFill/>
                <a:prstDash val="sysDot"/>
              </a:ln>
              <a:solidFill>
                <a:srgbClr val="212121"/>
              </a:solidFill>
              <a:latin typeface="+mn-ea"/>
              <a:cs typeface="+mn-ea"/>
            </a:endParaRPr>
          </a:p>
        </p:txBody>
      </p:sp>
      <p:sp>
        <p:nvSpPr>
          <p:cNvPr id="8" name="矩形 7"/>
          <p:cNvSpPr/>
          <p:nvPr>
            <p:custDataLst>
              <p:tags r:id="rId10"/>
            </p:custDataLst>
          </p:nvPr>
        </p:nvSpPr>
        <p:spPr>
          <a:xfrm>
            <a:off x="4651409" y="1877405"/>
            <a:ext cx="2000028" cy="590727"/>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2"/>
                </a:solidFill>
                <a:latin typeface="+mn-ea"/>
                <a:cs typeface="+mn-ea"/>
              </a:rPr>
              <a:t>非承重隔墙信息点设置</a:t>
            </a:r>
            <a:endParaRPr lang="zh-CN" altLang="en-US" sz="2000" b="1">
              <a:solidFill>
                <a:schemeClr val="accent2"/>
              </a:solidFill>
              <a:latin typeface="+mn-ea"/>
              <a:cs typeface="+mn-ea"/>
            </a:endParaRPr>
          </a:p>
        </p:txBody>
      </p:sp>
      <p:sp>
        <p:nvSpPr>
          <p:cNvPr id="9" name="矩形 8"/>
          <p:cNvSpPr/>
          <p:nvPr>
            <p:custDataLst>
              <p:tags r:id="rId11"/>
            </p:custDataLst>
          </p:nvPr>
        </p:nvSpPr>
        <p:spPr>
          <a:xfrm>
            <a:off x="6830113" y="1877405"/>
            <a:ext cx="727653"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2"/>
                </a:solidFill>
                <a:latin typeface="+mn-ea"/>
                <a:cs typeface="+mn-ea"/>
              </a:rPr>
              <a:t>02</a:t>
            </a:r>
            <a:endParaRPr lang="en-US" altLang="zh-CN" sz="3200" b="1">
              <a:solidFill>
                <a:schemeClr val="accent2"/>
              </a:solidFill>
              <a:latin typeface="+mn-ea"/>
              <a:cs typeface="+mn-ea"/>
            </a:endParaRPr>
          </a:p>
        </p:txBody>
      </p:sp>
      <p:sp>
        <p:nvSpPr>
          <p:cNvPr id="23" name="矩形: 圆角 22"/>
          <p:cNvSpPr/>
          <p:nvPr>
            <p:custDataLst>
              <p:tags r:id="rId12"/>
            </p:custDataLst>
          </p:nvPr>
        </p:nvSpPr>
        <p:spPr>
          <a:xfrm>
            <a:off x="8184580" y="1688173"/>
            <a:ext cx="3320113" cy="2156888"/>
          </a:xfrm>
          <a:prstGeom prst="roundRect">
            <a:avLst>
              <a:gd name="adj" fmla="val 5275"/>
            </a:avLst>
          </a:prstGeom>
          <a:solidFill>
            <a:srgbClr val="FFFFFF"/>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0" name="矩形 9"/>
          <p:cNvSpPr/>
          <p:nvPr>
            <p:custDataLst>
              <p:tags r:id="rId13"/>
            </p:custDataLst>
          </p:nvPr>
        </p:nvSpPr>
        <p:spPr>
          <a:xfrm>
            <a:off x="8390890" y="2521585"/>
            <a:ext cx="3079115" cy="11315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212121"/>
                </a:solidFill>
                <a:latin typeface="+mn-ea"/>
                <a:cs typeface="+mn-ea"/>
              </a:rPr>
              <a:t>对于写字楼、大厅等需要进行二次区域分割和装修的区域，信息点应在四周墙面或中间立柱上设置。</a:t>
            </a:r>
            <a:endParaRPr lang="zh-CN" altLang="en-US" sz="1600" dirty="0">
              <a:ln>
                <a:noFill/>
                <a:prstDash val="sysDot"/>
              </a:ln>
              <a:solidFill>
                <a:srgbClr val="212121"/>
              </a:solidFill>
              <a:latin typeface="+mn-ea"/>
              <a:cs typeface="+mn-ea"/>
            </a:endParaRPr>
          </a:p>
        </p:txBody>
      </p:sp>
      <p:sp>
        <p:nvSpPr>
          <p:cNvPr id="12" name="矩形 11"/>
          <p:cNvSpPr/>
          <p:nvPr>
            <p:custDataLst>
              <p:tags r:id="rId14"/>
            </p:custDataLst>
          </p:nvPr>
        </p:nvSpPr>
        <p:spPr>
          <a:xfrm>
            <a:off x="8390957" y="1877405"/>
            <a:ext cx="2000028" cy="590727"/>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3"/>
                </a:solidFill>
                <a:latin typeface="+mn-ea"/>
                <a:cs typeface="+mn-ea"/>
              </a:rPr>
              <a:t>需二次分割区域的信息点布局</a:t>
            </a:r>
            <a:endParaRPr lang="zh-CN" altLang="en-US" sz="2000" b="1">
              <a:solidFill>
                <a:schemeClr val="accent3"/>
              </a:solidFill>
              <a:latin typeface="+mn-ea"/>
              <a:cs typeface="+mn-ea"/>
            </a:endParaRPr>
          </a:p>
        </p:txBody>
      </p:sp>
      <p:sp>
        <p:nvSpPr>
          <p:cNvPr id="14" name="矩形 13"/>
          <p:cNvSpPr/>
          <p:nvPr>
            <p:custDataLst>
              <p:tags r:id="rId15"/>
            </p:custDataLst>
          </p:nvPr>
        </p:nvSpPr>
        <p:spPr>
          <a:xfrm>
            <a:off x="10569661" y="1877405"/>
            <a:ext cx="727652"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3"/>
                </a:solidFill>
                <a:latin typeface="+mn-ea"/>
                <a:cs typeface="+mn-ea"/>
              </a:rPr>
              <a:t>03</a:t>
            </a:r>
            <a:endParaRPr lang="en-US" altLang="zh-CN" sz="3200" b="1">
              <a:solidFill>
                <a:schemeClr val="accent3"/>
              </a:solidFill>
              <a:latin typeface="+mn-ea"/>
              <a:cs typeface="+mn-ea"/>
            </a:endParaRPr>
          </a:p>
        </p:txBody>
      </p:sp>
      <p:sp>
        <p:nvSpPr>
          <p:cNvPr id="7" name="矩形: 圆角 39"/>
          <p:cNvSpPr/>
          <p:nvPr>
            <p:custDataLst>
              <p:tags r:id="rId16"/>
            </p:custDataLst>
          </p:nvPr>
        </p:nvSpPr>
        <p:spPr>
          <a:xfrm>
            <a:off x="703580" y="4117340"/>
            <a:ext cx="3320415" cy="2239645"/>
          </a:xfrm>
          <a:prstGeom prst="roundRect">
            <a:avLst>
              <a:gd name="adj" fmla="val 5275"/>
            </a:avLst>
          </a:prstGeom>
          <a:solidFill>
            <a:srgbClr val="FFFFFF"/>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5" name="矩形 14"/>
          <p:cNvSpPr/>
          <p:nvPr>
            <p:custDataLst>
              <p:tags r:id="rId17"/>
            </p:custDataLst>
          </p:nvPr>
        </p:nvSpPr>
        <p:spPr>
          <a:xfrm>
            <a:off x="875665" y="4897120"/>
            <a:ext cx="2906395" cy="149288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rgbClr val="212121"/>
                </a:solidFill>
                <a:latin typeface="+mn-ea"/>
                <a:cs typeface="+mn-ea"/>
              </a:rPr>
              <a:t>大厅、展厅、商业收银区等设备安装区域的地面应设置足够多的信息插座，同时墙面插座底盒下缘距离地面高度应为</a:t>
            </a:r>
            <a:r>
              <a:rPr lang="en-US" altLang="zh-CN" sz="1600">
                <a:ln>
                  <a:noFill/>
                  <a:prstDash val="sysDot"/>
                </a:ln>
                <a:solidFill>
                  <a:srgbClr val="212121"/>
                </a:solidFill>
                <a:latin typeface="+mn-ea"/>
                <a:cs typeface="+mn-ea"/>
              </a:rPr>
              <a:t>300mm</a:t>
            </a:r>
            <a:r>
              <a:rPr lang="zh-CN" altLang="en-US" sz="1600">
                <a:ln>
                  <a:noFill/>
                  <a:prstDash val="sysDot"/>
                </a:ln>
                <a:solidFill>
                  <a:srgbClr val="212121"/>
                </a:solidFill>
                <a:latin typeface="+mn-ea"/>
                <a:cs typeface="+mn-ea"/>
              </a:rPr>
              <a:t>。</a:t>
            </a:r>
            <a:endParaRPr lang="zh-CN" altLang="en-US" sz="1600">
              <a:ln>
                <a:noFill/>
                <a:prstDash val="sysDot"/>
              </a:ln>
              <a:solidFill>
                <a:srgbClr val="212121"/>
              </a:solidFill>
              <a:latin typeface="+mn-ea"/>
              <a:cs typeface="+mn-ea"/>
            </a:endParaRPr>
          </a:p>
        </p:txBody>
      </p:sp>
      <p:sp>
        <p:nvSpPr>
          <p:cNvPr id="16" name="矩形 15"/>
          <p:cNvSpPr/>
          <p:nvPr>
            <p:custDataLst>
              <p:tags r:id="rId18"/>
            </p:custDataLst>
          </p:nvPr>
        </p:nvSpPr>
        <p:spPr>
          <a:xfrm>
            <a:off x="910592" y="4306301"/>
            <a:ext cx="2000028" cy="590727"/>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4"/>
                </a:solidFill>
                <a:latin typeface="+mn-ea"/>
                <a:cs typeface="+mn-ea"/>
              </a:rPr>
              <a:t>地面信息插座的设置要求</a:t>
            </a:r>
            <a:endParaRPr lang="zh-CN" altLang="en-US" sz="2000" b="1">
              <a:solidFill>
                <a:schemeClr val="accent4"/>
              </a:solidFill>
              <a:latin typeface="+mn-ea"/>
              <a:cs typeface="+mn-ea"/>
            </a:endParaRPr>
          </a:p>
        </p:txBody>
      </p:sp>
      <p:sp>
        <p:nvSpPr>
          <p:cNvPr id="17" name="矩形 16"/>
          <p:cNvSpPr/>
          <p:nvPr>
            <p:custDataLst>
              <p:tags r:id="rId19"/>
            </p:custDataLst>
          </p:nvPr>
        </p:nvSpPr>
        <p:spPr>
          <a:xfrm>
            <a:off x="3089296" y="4306301"/>
            <a:ext cx="727652"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4"/>
                </a:solidFill>
                <a:latin typeface="+mn-ea"/>
                <a:cs typeface="+mn-ea"/>
              </a:rPr>
              <a:t>04</a:t>
            </a:r>
            <a:endParaRPr lang="en-US" altLang="zh-CN" sz="3200" b="1">
              <a:solidFill>
                <a:schemeClr val="accent4"/>
              </a:solidFill>
              <a:latin typeface="+mn-ea"/>
              <a:cs typeface="+mn-ea"/>
            </a:endParaRPr>
          </a:p>
        </p:txBody>
      </p:sp>
      <p:sp>
        <p:nvSpPr>
          <p:cNvPr id="11" name="矩形: 圆角 44"/>
          <p:cNvSpPr/>
          <p:nvPr>
            <p:custDataLst>
              <p:tags r:id="rId20"/>
            </p:custDataLst>
          </p:nvPr>
        </p:nvSpPr>
        <p:spPr>
          <a:xfrm>
            <a:off x="4444365" y="4117340"/>
            <a:ext cx="3320415" cy="2262505"/>
          </a:xfrm>
          <a:prstGeom prst="roundRect">
            <a:avLst>
              <a:gd name="adj" fmla="val 5275"/>
            </a:avLst>
          </a:prstGeom>
          <a:solidFill>
            <a:srgbClr val="FFFFFF"/>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2" name="矩形 21"/>
          <p:cNvSpPr/>
          <p:nvPr>
            <p:custDataLst>
              <p:tags r:id="rId21"/>
            </p:custDataLst>
          </p:nvPr>
        </p:nvSpPr>
        <p:spPr>
          <a:xfrm>
            <a:off x="4651409" y="4950196"/>
            <a:ext cx="2906328" cy="113148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212121"/>
                </a:solidFill>
                <a:latin typeface="+mn-ea"/>
                <a:cs typeface="+mn-ea"/>
              </a:rPr>
              <a:t>在学生公寓等信息点密集的隔墙，宜在隔墙两面对称设置信息点，以满足使用需求。</a:t>
            </a:r>
            <a:endParaRPr lang="zh-CN" altLang="en-US" sz="1600" dirty="0">
              <a:ln>
                <a:noFill/>
                <a:prstDash val="sysDot"/>
              </a:ln>
              <a:solidFill>
                <a:srgbClr val="212121"/>
              </a:solidFill>
              <a:latin typeface="+mn-ea"/>
              <a:cs typeface="+mn-ea"/>
            </a:endParaRPr>
          </a:p>
        </p:txBody>
      </p:sp>
      <p:sp>
        <p:nvSpPr>
          <p:cNvPr id="26" name="矩形 25"/>
          <p:cNvSpPr/>
          <p:nvPr>
            <p:custDataLst>
              <p:tags r:id="rId22"/>
            </p:custDataLst>
          </p:nvPr>
        </p:nvSpPr>
        <p:spPr>
          <a:xfrm>
            <a:off x="4651409" y="4306301"/>
            <a:ext cx="2000028" cy="590727"/>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dirty="0">
                <a:solidFill>
                  <a:schemeClr val="accent5"/>
                </a:solidFill>
                <a:latin typeface="+mn-ea"/>
                <a:cs typeface="+mn-ea"/>
              </a:rPr>
              <a:t>高度敏感区域的信息点考虑</a:t>
            </a:r>
            <a:endParaRPr lang="zh-CN" altLang="en-US" sz="2000" b="1" dirty="0">
              <a:solidFill>
                <a:schemeClr val="accent5"/>
              </a:solidFill>
              <a:latin typeface="+mn-ea"/>
              <a:cs typeface="+mn-ea"/>
            </a:endParaRPr>
          </a:p>
        </p:txBody>
      </p:sp>
      <p:sp>
        <p:nvSpPr>
          <p:cNvPr id="13" name="矩形 26"/>
          <p:cNvSpPr/>
          <p:nvPr>
            <p:custDataLst>
              <p:tags r:id="rId23"/>
            </p:custDataLst>
          </p:nvPr>
        </p:nvSpPr>
        <p:spPr>
          <a:xfrm>
            <a:off x="6830113" y="4306301"/>
            <a:ext cx="727653"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5"/>
                </a:solidFill>
                <a:latin typeface="+mn-ea"/>
                <a:cs typeface="+mn-ea"/>
              </a:rPr>
              <a:t>05</a:t>
            </a:r>
            <a:endParaRPr lang="en-US" altLang="zh-CN" sz="3200" b="1">
              <a:solidFill>
                <a:schemeClr val="accent5"/>
              </a:solidFill>
              <a:latin typeface="+mn-ea"/>
              <a:cs typeface="+mn-ea"/>
            </a:endParaRPr>
          </a:p>
        </p:txBody>
      </p:sp>
      <p:sp>
        <p:nvSpPr>
          <p:cNvPr id="19" name="矩形: 圆角 49"/>
          <p:cNvSpPr/>
          <p:nvPr>
            <p:custDataLst>
              <p:tags r:id="rId24"/>
            </p:custDataLst>
          </p:nvPr>
        </p:nvSpPr>
        <p:spPr>
          <a:xfrm>
            <a:off x="8175625" y="4117340"/>
            <a:ext cx="3320415" cy="2251075"/>
          </a:xfrm>
          <a:prstGeom prst="roundRect">
            <a:avLst>
              <a:gd name="adj" fmla="val 5275"/>
            </a:avLst>
          </a:prstGeom>
          <a:solidFill>
            <a:srgbClr val="FFFFFF"/>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0" name="矩形 27"/>
          <p:cNvSpPr/>
          <p:nvPr>
            <p:custDataLst>
              <p:tags r:id="rId25"/>
            </p:custDataLst>
          </p:nvPr>
        </p:nvSpPr>
        <p:spPr>
          <a:xfrm>
            <a:off x="8382702" y="4950196"/>
            <a:ext cx="2906328" cy="113148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rgbClr val="212121"/>
                </a:solidFill>
                <a:latin typeface="+mn-ea"/>
                <a:cs typeface="+mn-ea"/>
              </a:rPr>
              <a:t>指纹考勤机、门禁系统等特殊设备的信息插座高度应根据设备的安装高度进行设置。</a:t>
            </a:r>
            <a:endParaRPr lang="zh-CN" altLang="en-US" sz="1600">
              <a:ln>
                <a:noFill/>
                <a:prstDash val="sysDot"/>
              </a:ln>
              <a:solidFill>
                <a:srgbClr val="212121"/>
              </a:solidFill>
              <a:latin typeface="+mn-ea"/>
              <a:cs typeface="+mn-ea"/>
            </a:endParaRPr>
          </a:p>
        </p:txBody>
      </p:sp>
      <p:sp>
        <p:nvSpPr>
          <p:cNvPr id="21" name="矩形 28"/>
          <p:cNvSpPr/>
          <p:nvPr>
            <p:custDataLst>
              <p:tags r:id="rId26"/>
            </p:custDataLst>
          </p:nvPr>
        </p:nvSpPr>
        <p:spPr>
          <a:xfrm>
            <a:off x="8382702" y="4306301"/>
            <a:ext cx="2000028" cy="590727"/>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6"/>
                </a:solidFill>
                <a:latin typeface="+mn-ea"/>
                <a:cs typeface="+mn-ea"/>
              </a:rPr>
              <a:t>特殊设备信息插座高度设置</a:t>
            </a:r>
            <a:endParaRPr lang="zh-CN" altLang="en-US" sz="2000" b="1">
              <a:solidFill>
                <a:schemeClr val="accent6"/>
              </a:solidFill>
              <a:latin typeface="+mn-ea"/>
              <a:cs typeface="+mn-ea"/>
            </a:endParaRPr>
          </a:p>
        </p:txBody>
      </p:sp>
      <p:sp>
        <p:nvSpPr>
          <p:cNvPr id="24" name="矩形 29"/>
          <p:cNvSpPr/>
          <p:nvPr>
            <p:custDataLst>
              <p:tags r:id="rId27"/>
            </p:custDataLst>
          </p:nvPr>
        </p:nvSpPr>
        <p:spPr>
          <a:xfrm>
            <a:off x="10561406" y="4306301"/>
            <a:ext cx="727652"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6"/>
                </a:solidFill>
                <a:latin typeface="+mn-ea"/>
                <a:cs typeface="+mn-ea"/>
              </a:rPr>
              <a:t>06</a:t>
            </a:r>
            <a:endParaRPr lang="en-US" altLang="zh-CN" sz="3200" b="1">
              <a:solidFill>
                <a:schemeClr val="accent6"/>
              </a:solidFill>
              <a:latin typeface="+mn-ea"/>
              <a:cs typeface="+mn-ea"/>
            </a:endParaRPr>
          </a:p>
        </p:txBody>
      </p:sp>
    </p:spTree>
    <p:custDataLst>
      <p:tags r:id="rId28"/>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630045" y="756920"/>
            <a:ext cx="9562465" cy="48387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2. </a:t>
            </a:r>
            <a:r>
              <a:rPr lang="zh-CN" altLang="en-US" sz="3200">
                <a:solidFill>
                  <a:schemeClr val="accent2">
                    <a:lumMod val="75000"/>
                  </a:schemeClr>
                </a:solidFill>
              </a:rPr>
              <a:t>旧楼增加网络综合布线系统的设计</a:t>
            </a:r>
            <a:endParaRPr lang="zh-CN" altLang="en-US" sz="3200">
              <a:solidFill>
                <a:schemeClr val="accent2">
                  <a:lumMod val="75000"/>
                </a:schemeClr>
              </a:solidFill>
            </a:endParaRPr>
          </a:p>
        </p:txBody>
      </p:sp>
      <p:sp>
        <p:nvSpPr>
          <p:cNvPr id="2" name="矩形 5"/>
          <p:cNvSpPr/>
          <p:nvPr>
            <p:custDataLst>
              <p:tags r:id="rId2"/>
            </p:custDataLst>
          </p:nvPr>
        </p:nvSpPr>
        <p:spPr>
          <a:xfrm>
            <a:off x="2108565" y="3391382"/>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现场勘察的重要性</a:t>
            </a:r>
            <a:endParaRPr lang="zh-CN" altLang="en-US" b="1">
              <a:solidFill>
                <a:schemeClr val="accent1"/>
              </a:solidFill>
              <a:latin typeface="+mn-ea"/>
              <a:cs typeface="+mn-ea"/>
            </a:endParaRPr>
          </a:p>
        </p:txBody>
      </p:sp>
      <p:sp>
        <p:nvSpPr>
          <p:cNvPr id="3" name="矩形 8"/>
          <p:cNvSpPr/>
          <p:nvPr>
            <p:custDataLst>
              <p:tags r:id="rId3"/>
            </p:custDataLst>
          </p:nvPr>
        </p:nvSpPr>
        <p:spPr>
          <a:xfrm>
            <a:off x="2107930" y="4019604"/>
            <a:ext cx="2168323"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在旧楼增加网络综合布线系统时，设计人员必须到现场进行勘察，以确保信息插座的位置、数量设计符合现场使用情况和具体需求。</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cb11f7ae-96c2-11f0-8ccd-163e80d0bee6.jpg@base@tag=imgScale&amp;m=1&amp;w=485&amp;h=753&amp;q=95cb11f7ae-96c2-11f0-8ccd-163e80d0bee6"/>
          <p:cNvPicPr>
            <a:picLocks noChangeAspect="1"/>
          </p:cNvPicPr>
          <p:nvPr>
            <p:custDataLst>
              <p:tags r:id="rId4"/>
            </p:custDataLst>
          </p:nvPr>
        </p:nvPicPr>
        <p:blipFill>
          <a:blip r:embed="rId5"/>
          <a:srcRect l="1890" r="1890"/>
          <a:stretch>
            <a:fillRect/>
          </a:stretch>
        </p:blipFill>
        <p:spPr>
          <a:xfrm>
            <a:off x="2494280" y="1674495"/>
            <a:ext cx="1005840" cy="156337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2182495" y="2386965"/>
            <a:ext cx="267335" cy="36131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90000"/>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data/temp/cb11f716-96c2-11f0-8ccd-163e80d0bee6.jpg@base@tag=imgScale&amp;m=1&amp;w=485&amp;h=753&amp;q=95cb11f716-96c2-11f0-8ccd-163e80d0bee6"/>
          <p:cNvPicPr>
            <a:picLocks noChangeAspect="1"/>
          </p:cNvPicPr>
          <p:nvPr>
            <p:custDataLst>
              <p:tags r:id="rId7"/>
            </p:custDataLst>
          </p:nvPr>
        </p:nvPicPr>
        <p:blipFill>
          <a:blip r:embed="rId8"/>
          <a:srcRect l="3382"/>
          <a:stretch>
            <a:fillRect/>
          </a:stretch>
        </p:blipFill>
        <p:spPr>
          <a:xfrm>
            <a:off x="5397500" y="1674495"/>
            <a:ext cx="1005840" cy="156337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5083810" y="2386965"/>
            <a:ext cx="267335" cy="36131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90000"/>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11"/>
          <p:cNvSpPr/>
          <p:nvPr>
            <p:custDataLst>
              <p:tags r:id="rId10"/>
            </p:custDataLst>
          </p:nvPr>
        </p:nvSpPr>
        <p:spPr>
          <a:xfrm>
            <a:off x="5019319" y="3387571"/>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信息插座位置与数量设计</a:t>
            </a:r>
            <a:endParaRPr lang="zh-CN" altLang="en-US" b="1">
              <a:solidFill>
                <a:schemeClr val="accent2"/>
              </a:solidFill>
              <a:latin typeface="+mn-ea"/>
              <a:cs typeface="+mn-ea"/>
            </a:endParaRPr>
          </a:p>
        </p:txBody>
      </p:sp>
      <p:sp>
        <p:nvSpPr>
          <p:cNvPr id="21" name="矩形 12"/>
          <p:cNvSpPr/>
          <p:nvPr>
            <p:custDataLst>
              <p:tags r:id="rId11"/>
            </p:custDataLst>
          </p:nvPr>
        </p:nvSpPr>
        <p:spPr>
          <a:xfrm>
            <a:off x="5018684" y="4015792"/>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根据旧楼现场使用情况，设计人员需要具体设计信息插座的位置和数量，以适应旧楼的结构和使用特点。</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cb11f865-96c2-11f0-8ccd-163e80d0bee6.jpg@base@tag=imgScale&amp;m=1&amp;w=485&amp;h=753&amp;q=95cb11f865-96c2-11f0-8ccd-163e80d0bee6"/>
          <p:cNvPicPr>
            <a:picLocks noChangeAspect="1"/>
          </p:cNvPicPr>
          <p:nvPr>
            <p:custDataLst>
              <p:tags r:id="rId12"/>
            </p:custDataLst>
          </p:nvPr>
        </p:nvPicPr>
        <p:blipFill>
          <a:blip r:embed="rId13"/>
          <a:srcRect l="1691" r="1691"/>
          <a:stretch>
            <a:fillRect/>
          </a:stretch>
        </p:blipFill>
        <p:spPr>
          <a:xfrm>
            <a:off x="8300085" y="1678305"/>
            <a:ext cx="1005840" cy="156337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7979410" y="2377440"/>
            <a:ext cx="267335" cy="36131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90000"/>
          </a:bodyPr>
          <a:p>
            <a:pPr algn="ctr">
              <a:spcBef>
                <a:spcPct val="0"/>
              </a:spcBef>
              <a:spcAft>
                <a:spcPct val="0"/>
              </a:spcAft>
            </a:pPr>
            <a:r>
              <a:rPr lang="en-US" altLang="zh-CN" sz="1600" b="1">
                <a:solidFill>
                  <a:schemeClr val="accent3"/>
                </a:solidFill>
                <a:latin typeface="+mn-ea"/>
                <a:cs typeface="+mn-ea"/>
                <a:sym typeface="+mn-ea"/>
              </a:rPr>
              <a:t>03</a:t>
            </a:r>
            <a:endParaRPr lang="en-US" altLang="zh-CN" sz="1600" b="1" dirty="0">
              <a:solidFill>
                <a:schemeClr val="accent3"/>
              </a:solidFill>
              <a:latin typeface="+mn-ea"/>
              <a:cs typeface="+mn-ea"/>
              <a:sym typeface="+mn-ea"/>
            </a:endParaRPr>
          </a:p>
        </p:txBody>
      </p:sp>
      <p:sp>
        <p:nvSpPr>
          <p:cNvPr id="29" name="矩形 13"/>
          <p:cNvSpPr/>
          <p:nvPr>
            <p:custDataLst>
              <p:tags r:id="rId15"/>
            </p:custDataLst>
          </p:nvPr>
        </p:nvSpPr>
        <p:spPr>
          <a:xfrm>
            <a:off x="7929437" y="3387571"/>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明装</a:t>
            </a:r>
            <a:r>
              <a:rPr lang="en-US" altLang="zh-CN" b="1">
                <a:solidFill>
                  <a:schemeClr val="accent3"/>
                </a:solidFill>
                <a:latin typeface="+mn-ea"/>
                <a:cs typeface="+mn-ea"/>
              </a:rPr>
              <a:t>86</a:t>
            </a:r>
            <a:r>
              <a:rPr lang="zh-CN" altLang="en-US" b="1">
                <a:solidFill>
                  <a:schemeClr val="accent3"/>
                </a:solidFill>
                <a:latin typeface="+mn-ea"/>
                <a:cs typeface="+mn-ea"/>
              </a:rPr>
              <a:t>系列插座的使用情况</a:t>
            </a:r>
            <a:endParaRPr lang="zh-CN" altLang="en-US" b="1">
              <a:solidFill>
                <a:schemeClr val="accent3"/>
              </a:solidFill>
              <a:latin typeface="+mn-ea"/>
              <a:cs typeface="+mn-ea"/>
            </a:endParaRPr>
          </a:p>
        </p:txBody>
      </p:sp>
      <p:sp>
        <p:nvSpPr>
          <p:cNvPr id="30" name="矩形 14"/>
          <p:cNvSpPr/>
          <p:nvPr>
            <p:custDataLst>
              <p:tags r:id="rId16"/>
            </p:custDataLst>
          </p:nvPr>
        </p:nvSpPr>
        <p:spPr>
          <a:xfrm>
            <a:off x="7928802" y="4015792"/>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旧楼增加信息插座通常采用明装</a:t>
            </a:r>
            <a:r>
              <a:rPr lang="en-US" altLang="zh-CN" sz="1600" dirty="0">
                <a:ln>
                  <a:noFill/>
                  <a:prstDash val="sysDot"/>
                </a:ln>
                <a:solidFill>
                  <a:schemeClr val="tx1">
                    <a:lumMod val="85000"/>
                    <a:lumOff val="15000"/>
                  </a:schemeClr>
                </a:solidFill>
                <a:latin typeface="+mn-ea"/>
                <a:cs typeface="+mn-ea"/>
                <a:sym typeface="+mn-ea"/>
              </a:rPr>
              <a:t>86</a:t>
            </a:r>
            <a:r>
              <a:rPr lang="zh-CN" altLang="en-US" sz="1600" dirty="0">
                <a:ln>
                  <a:noFill/>
                  <a:prstDash val="sysDot"/>
                </a:ln>
                <a:solidFill>
                  <a:schemeClr val="tx1">
                    <a:lumMod val="85000"/>
                    <a:lumOff val="15000"/>
                  </a:schemeClr>
                </a:solidFill>
                <a:latin typeface="+mn-ea"/>
                <a:cs typeface="+mn-ea"/>
                <a:sym typeface="+mn-ea"/>
              </a:rPr>
              <a:t>系列插座，设计时需考虑其安装方式和适用性，以满足旧楼改造的需求。</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4025" y="605155"/>
            <a:ext cx="5596255"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a:solidFill>
                  <a:schemeClr val="accent3"/>
                </a:solidFill>
              </a:rPr>
              <a:t>任务实施</a:t>
            </a:r>
            <a:endParaRPr lang="zh-CN" altLang="en-US" sz="3600">
              <a:solidFill>
                <a:schemeClr val="accent3"/>
              </a:solidFill>
            </a:endParaRPr>
          </a:p>
          <a:p>
            <a:r>
              <a:rPr lang="en-US" altLang="zh-CN" sz="3200">
                <a:solidFill>
                  <a:schemeClr val="accent3"/>
                </a:solidFill>
              </a:rPr>
              <a:t>1. </a:t>
            </a:r>
            <a:r>
              <a:rPr lang="zh-CN" altLang="en-US" sz="3200">
                <a:solidFill>
                  <a:schemeClr val="accent3"/>
                </a:solidFill>
              </a:rPr>
              <a:t>创建工作表</a:t>
            </a:r>
            <a:endParaRPr lang="zh-CN" altLang="en-US" sz="3200">
              <a:solidFill>
                <a:schemeClr val="accent3"/>
              </a:solidFill>
            </a:endParaRPr>
          </a:p>
        </p:txBody>
      </p:sp>
      <p:sp>
        <p:nvSpPr>
          <p:cNvPr id="4" name="文本框 3"/>
          <p:cNvSpPr txBox="1"/>
          <p:nvPr/>
        </p:nvSpPr>
        <p:spPr>
          <a:xfrm>
            <a:off x="1075055" y="1589405"/>
            <a:ext cx="10031095" cy="922020"/>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首先打开</a:t>
            </a:r>
            <a:r>
              <a:rPr lang="en-US" altLang="zh-CN">
                <a:latin typeface="宋体" panose="02010600030101010101" pitchFamily="2" charset="-122"/>
                <a:ea typeface="宋体" panose="02010600030101010101" pitchFamily="2" charset="-122"/>
                <a:cs typeface="宋体" panose="02010600030101010101" pitchFamily="2" charset="-122"/>
              </a:rPr>
              <a:t> WPS </a:t>
            </a:r>
            <a:r>
              <a:rPr lang="zh-CN" altLang="en-US">
                <a:latin typeface="宋体" panose="02010600030101010101" pitchFamily="2" charset="-122"/>
                <a:ea typeface="宋体" panose="02010600030101010101" pitchFamily="2" charset="-122"/>
                <a:cs typeface="宋体" panose="02010600030101010101" pitchFamily="2" charset="-122"/>
              </a:rPr>
              <a:t>表格软件，创建</a:t>
            </a:r>
            <a:r>
              <a:rPr lang="en-US" altLang="zh-CN">
                <a:latin typeface="宋体" panose="02010600030101010101" pitchFamily="2" charset="-122"/>
                <a:ea typeface="宋体" panose="02010600030101010101" pitchFamily="2" charset="-122"/>
                <a:cs typeface="宋体" panose="02010600030101010101" pitchFamily="2" charset="-122"/>
              </a:rPr>
              <a:t> 1 </a:t>
            </a:r>
            <a:r>
              <a:rPr lang="zh-CN" altLang="en-US">
                <a:latin typeface="宋体" panose="02010600030101010101" pitchFamily="2" charset="-122"/>
                <a:ea typeface="宋体" panose="02010600030101010101" pitchFamily="2" charset="-122"/>
                <a:cs typeface="宋体" panose="02010600030101010101" pitchFamily="2" charset="-122"/>
              </a:rPr>
              <a:t>个通用表格，同时给文件命名。文件命名应该直接反映项目名称和文件的主要内容。这里将该文件命名为</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超算科技江北分公司办公楼点数统计表</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5" name="图片 4" descr="/private/var/folders/39/6qhy5qjn2nn2fh1dzkyf3tyw0000gn/T/com.kingsoft.wpsoffice.mac/photoeditapp/20250921141021/temp.pngtemp"/>
          <p:cNvPicPr>
            <a:picLocks noChangeAspect="1"/>
          </p:cNvPicPr>
          <p:nvPr/>
        </p:nvPicPr>
        <p:blipFill>
          <a:blip r:embed="rId2"/>
          <a:stretch>
            <a:fillRect/>
          </a:stretch>
        </p:blipFill>
        <p:spPr>
          <a:xfrm>
            <a:off x="3528695" y="2640965"/>
            <a:ext cx="5123180" cy="342709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468332" y="610392"/>
            <a:ext cx="10732031" cy="3154045"/>
            <a:chOff x="795357" y="525937"/>
            <a:chExt cx="10732031" cy="3154045"/>
          </a:xfrm>
        </p:grpSpPr>
        <p:sp>
          <p:nvSpPr>
            <p:cNvPr id="17" name="文本框 16"/>
            <p:cNvSpPr txBox="1"/>
            <p:nvPr/>
          </p:nvSpPr>
          <p:spPr>
            <a:xfrm>
              <a:off x="795357" y="2850037"/>
              <a:ext cx="697420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编制布线工程材料统计表</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五</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4025" y="605155"/>
            <a:ext cx="5596255"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a:solidFill>
                  <a:schemeClr val="accent3"/>
                </a:solidFill>
              </a:rPr>
              <a:t>任务实施</a:t>
            </a:r>
            <a:endParaRPr lang="zh-CN" altLang="en-US" sz="3600">
              <a:solidFill>
                <a:schemeClr val="accent3"/>
              </a:solidFill>
            </a:endParaRPr>
          </a:p>
          <a:p>
            <a:r>
              <a:rPr lang="en-US" altLang="zh-CN" sz="3200">
                <a:solidFill>
                  <a:schemeClr val="accent3"/>
                </a:solidFill>
              </a:rPr>
              <a:t>1. </a:t>
            </a:r>
            <a:r>
              <a:rPr lang="zh-CN" altLang="en-US" sz="3200">
                <a:solidFill>
                  <a:schemeClr val="accent3"/>
                </a:solidFill>
              </a:rPr>
              <a:t>文件命名与表头设计</a:t>
            </a:r>
            <a:endParaRPr lang="zh-CN" altLang="en-US" sz="3200">
              <a:solidFill>
                <a:schemeClr val="accent3"/>
              </a:solidFill>
            </a:endParaRPr>
          </a:p>
        </p:txBody>
      </p:sp>
      <p:sp>
        <p:nvSpPr>
          <p:cNvPr id="4" name="文本框 3"/>
          <p:cNvSpPr txBox="1"/>
          <p:nvPr/>
        </p:nvSpPr>
        <p:spPr>
          <a:xfrm>
            <a:off x="1075055" y="1589405"/>
            <a:ext cx="10485755" cy="1337945"/>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创建</a:t>
            </a:r>
            <a:r>
              <a:rPr lang="en-US" altLang="zh-CN">
                <a:latin typeface="宋体" panose="02010600030101010101" pitchFamily="2" charset="-122"/>
                <a:ea typeface="宋体" panose="02010600030101010101" pitchFamily="2" charset="-122"/>
                <a:cs typeface="宋体" panose="02010600030101010101" pitchFamily="2" charset="-122"/>
              </a:rPr>
              <a:t> 1 </a:t>
            </a:r>
            <a:r>
              <a:rPr lang="zh-CN" altLang="en-US">
                <a:latin typeface="宋体" panose="02010600030101010101" pitchFamily="2" charset="-122"/>
                <a:ea typeface="宋体" panose="02010600030101010101" pitchFamily="2" charset="-122"/>
                <a:cs typeface="宋体" panose="02010600030101010101" pitchFamily="2" charset="-122"/>
              </a:rPr>
              <a:t>个</a:t>
            </a:r>
            <a:r>
              <a:rPr lang="en-US" altLang="zh-CN">
                <a:latin typeface="宋体" panose="02010600030101010101" pitchFamily="2" charset="-122"/>
                <a:ea typeface="宋体" panose="02010600030101010101" pitchFamily="2" charset="-122"/>
                <a:cs typeface="宋体" panose="02010600030101010101" pitchFamily="2" charset="-122"/>
              </a:rPr>
              <a:t> A4 </a:t>
            </a:r>
            <a:r>
              <a:rPr lang="zh-CN" altLang="en-US">
                <a:latin typeface="宋体" panose="02010600030101010101" pitchFamily="2" charset="-122"/>
                <a:ea typeface="宋体" panose="02010600030101010101" pitchFamily="2" charset="-122"/>
                <a:cs typeface="宋体" panose="02010600030101010101" pitchFamily="2" charset="-122"/>
              </a:rPr>
              <a:t>幅面的文字文档，填写基本信息，同时给文件命名，例如，命名为</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超算科技江北分公司办公楼层布线材料表</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。基本信息填写在表格上面，内容为</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项目名称：超算科技江北分公司办公楼层布线</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建筑物名称：办公楼</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楼层：三层</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文件编号：</a:t>
            </a:r>
            <a:r>
              <a:rPr lang="en-US" altLang="zh-CN">
                <a:latin typeface="宋体" panose="02010600030101010101" pitchFamily="2" charset="-122"/>
                <a:ea typeface="宋体" panose="02010600030101010101" pitchFamily="2" charset="-122"/>
                <a:cs typeface="宋体" panose="02010600030101010101" pitchFamily="2" charset="-122"/>
              </a:rPr>
              <a:t>CS03 - 2- 2”</a:t>
            </a:r>
            <a:r>
              <a:rPr lang="zh-CN" altLang="en-US">
                <a:latin typeface="宋体" panose="02010600030101010101" pitchFamily="2" charset="-122"/>
                <a:ea typeface="宋体" panose="02010600030101010101" pitchFamily="2" charset="-122"/>
                <a:cs typeface="宋体" panose="02010600030101010101" pitchFamily="2" charset="-122"/>
              </a:rPr>
              <a:t>。如图</a:t>
            </a:r>
            <a:r>
              <a:rPr lang="en-US" altLang="zh-CN">
                <a:latin typeface="宋体" panose="02010600030101010101" pitchFamily="2" charset="-122"/>
                <a:ea typeface="宋体" panose="02010600030101010101" pitchFamily="2" charset="-122"/>
                <a:cs typeface="宋体" panose="02010600030101010101" pitchFamily="2" charset="-122"/>
              </a:rPr>
              <a:t> 3-22</a:t>
            </a:r>
            <a:r>
              <a:rPr lang="zh-CN" altLang="en-US">
                <a:latin typeface="宋体" panose="02010600030101010101" pitchFamily="2" charset="-122"/>
                <a:ea typeface="宋体" panose="02010600030101010101" pitchFamily="2" charset="-122"/>
                <a:cs typeface="宋体" panose="02010600030101010101" pitchFamily="2" charset="-122"/>
              </a:rPr>
              <a:t>所示。</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2"/>
          <a:stretch>
            <a:fillRect/>
          </a:stretch>
        </p:blipFill>
        <p:spPr>
          <a:xfrm>
            <a:off x="2696210" y="2927350"/>
            <a:ext cx="5728970" cy="329755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4025" y="744855"/>
            <a:ext cx="5596255" cy="5803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200">
                <a:solidFill>
                  <a:schemeClr val="accent3"/>
                </a:solidFill>
              </a:rPr>
              <a:t>2. </a:t>
            </a:r>
            <a:r>
              <a:rPr lang="zh-CN" altLang="en-US" sz="3200">
                <a:solidFill>
                  <a:schemeClr val="accent3"/>
                </a:solidFill>
              </a:rPr>
              <a:t>表格设计</a:t>
            </a:r>
            <a:endParaRPr lang="zh-CN" altLang="en-US" sz="3200">
              <a:solidFill>
                <a:schemeClr val="accent3"/>
              </a:solidFill>
            </a:endParaRPr>
          </a:p>
        </p:txBody>
      </p:sp>
      <p:sp>
        <p:nvSpPr>
          <p:cNvPr id="4" name="文本框 3"/>
          <p:cNvSpPr txBox="1"/>
          <p:nvPr/>
        </p:nvSpPr>
        <p:spPr>
          <a:xfrm>
            <a:off x="1724025" y="1250950"/>
            <a:ext cx="9610090" cy="922020"/>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插入一个</a:t>
            </a:r>
            <a:r>
              <a:rPr lang="en-US" altLang="zh-CN">
                <a:latin typeface="宋体" panose="02010600030101010101" pitchFamily="2" charset="-122"/>
                <a:ea typeface="宋体" panose="02010600030101010101" pitchFamily="2" charset="-122"/>
                <a:cs typeface="宋体" panose="02010600030101010101" pitchFamily="2" charset="-122"/>
              </a:rPr>
              <a:t> 7 </a:t>
            </a:r>
            <a:r>
              <a:rPr lang="zh-CN" altLang="en-US">
                <a:latin typeface="宋体" panose="02010600030101010101" pitchFamily="2" charset="-122"/>
                <a:ea typeface="宋体" panose="02010600030101010101" pitchFamily="2" charset="-122"/>
                <a:cs typeface="宋体" panose="02010600030101010101" pitchFamily="2" charset="-122"/>
              </a:rPr>
              <a:t>列的表格，类别填写在第一行，内容为</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序号</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材料名称</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型号或规格</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数量</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单位</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品牌或厂家</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和</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说明</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等。如图</a:t>
            </a:r>
            <a:r>
              <a:rPr lang="en-US" altLang="zh-CN">
                <a:latin typeface="宋体" panose="02010600030101010101" pitchFamily="2" charset="-122"/>
                <a:ea typeface="宋体" panose="02010600030101010101" pitchFamily="2" charset="-122"/>
                <a:cs typeface="宋体" panose="02010600030101010101" pitchFamily="2" charset="-122"/>
              </a:rPr>
              <a:t> 3-23 </a:t>
            </a:r>
            <a:r>
              <a:rPr lang="zh-CN" altLang="en-US">
                <a:latin typeface="宋体" panose="02010600030101010101" pitchFamily="2" charset="-122"/>
                <a:ea typeface="宋体" panose="02010600030101010101" pitchFamily="2" charset="-122"/>
                <a:cs typeface="宋体" panose="02010600030101010101" pitchFamily="2" charset="-122"/>
              </a:rPr>
              <a:t>所示。</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a:stretch>
            <a:fillRect/>
          </a:stretch>
        </p:blipFill>
        <p:spPr>
          <a:xfrm>
            <a:off x="2120900" y="2172970"/>
            <a:ext cx="6917690" cy="401955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useBgFill="1">
        <p:nvSpPr>
          <p:cNvPr id="11" name="MG-缺角矩形 6"/>
          <p:cNvSpPr/>
          <p:nvPr>
            <p:custDataLst>
              <p:tags r:id="rId1"/>
            </p:custDataLst>
          </p:nvPr>
        </p:nvSpPr>
        <p:spPr>
          <a:xfrm>
            <a:off x="880111" y="4829175"/>
            <a:ext cx="10801350" cy="1476000"/>
          </a:xfrm>
          <a:prstGeom prst="plaque">
            <a:avLst>
              <a:gd name="adj" fmla="val 9919"/>
            </a:avLst>
          </a:prstGeom>
          <a:noFill/>
          <a:ln>
            <a:gradFill>
              <a:gsLst>
                <a:gs pos="0">
                  <a:schemeClr val="accent1">
                    <a:lumMod val="40000"/>
                    <a:lumOff val="60000"/>
                    <a:alpha val="30000"/>
                  </a:schemeClr>
                </a:gs>
                <a:gs pos="100000">
                  <a:schemeClr val="accent1">
                    <a:lumMod val="60000"/>
                    <a:lumOff val="40000"/>
                    <a:alpha val="55000"/>
                  </a:schemeClr>
                </a:gs>
              </a:gsLst>
              <a:lin ang="10800000" scaled="0"/>
            </a:gradFill>
          </a:ln>
          <a:effectLst>
            <a:outerShdw blurRad="190500" dist="127000" dir="2700000" sx="95000" sy="95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2" name="MG-缺角矩形 7"/>
          <p:cNvSpPr/>
          <p:nvPr>
            <p:custDataLst>
              <p:tags r:id="rId2"/>
            </p:custDataLst>
          </p:nvPr>
        </p:nvSpPr>
        <p:spPr>
          <a:xfrm>
            <a:off x="974726" y="4908550"/>
            <a:ext cx="10611699" cy="1316830"/>
          </a:xfrm>
          <a:prstGeom prst="plaque">
            <a:avLst>
              <a:gd name="adj" fmla="val 9919"/>
            </a:avLst>
          </a:prstGeom>
          <a:noFill/>
          <a:ln>
            <a:solidFill>
              <a:schemeClr val="accent1">
                <a:lumMod val="40000"/>
                <a:lumOff val="60000"/>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cxnSp>
        <p:nvCxnSpPr>
          <p:cNvPr id="14" name="MG-直接连接符 8"/>
          <p:cNvCxnSpPr/>
          <p:nvPr>
            <p:custDataLst>
              <p:tags r:id="rId3"/>
            </p:custDataLst>
          </p:nvPr>
        </p:nvCxnSpPr>
        <p:spPr>
          <a:xfrm>
            <a:off x="3681096" y="5160645"/>
            <a:ext cx="0" cy="813398"/>
          </a:xfrm>
          <a:prstGeom prst="line">
            <a:avLst/>
          </a:prstGeom>
          <a:ln w="31750" cap="rnd">
            <a:solidFill>
              <a:schemeClr val="accent1">
                <a:lumMod val="60000"/>
                <a:lumOff val="40000"/>
                <a:alpha val="30000"/>
              </a:schemeClr>
            </a:solidFill>
            <a:round/>
          </a:ln>
        </p:spPr>
        <p:style>
          <a:lnRef idx="1">
            <a:schemeClr val="accent1"/>
          </a:lnRef>
          <a:fillRef idx="0">
            <a:schemeClr val="accent1"/>
          </a:fillRef>
          <a:effectRef idx="0">
            <a:schemeClr val="accent1"/>
          </a:effectRef>
          <a:fontRef idx="minor">
            <a:schemeClr val="tx1"/>
          </a:fontRef>
        </p:style>
      </p:cxnSp>
      <p:sp>
        <p:nvSpPr>
          <p:cNvPr id="16" name="矩形 15"/>
          <p:cNvSpPr/>
          <p:nvPr>
            <p:custDataLst>
              <p:tags r:id="rId4"/>
            </p:custDataLst>
          </p:nvPr>
        </p:nvSpPr>
        <p:spPr>
          <a:xfrm>
            <a:off x="4013836" y="5050790"/>
            <a:ext cx="7278370" cy="1032510"/>
          </a:xfrm>
          <a:prstGeom prst="rect">
            <a:avLst/>
          </a:prstGeom>
          <a:noFill/>
        </p:spPr>
        <p:txBody>
          <a:bodyPr wrap="square" lIns="0" tIns="0" rIns="0" bIns="0" rtlCol="0" anchor="ctr" anchorCtr="0">
            <a:noAutofit/>
          </a:bodyPr>
          <a:p>
            <a:pPr algn="just">
              <a:lnSpc>
                <a:spcPct val="140000"/>
              </a:lnSpc>
              <a:spcBef>
                <a:spcPct val="0"/>
              </a:spcBef>
              <a:spcAft>
                <a:spcPct val="0"/>
              </a:spcAft>
            </a:pPr>
            <a:r>
              <a:rPr lang="zh-CN" altLang="en-US" sz="1600">
                <a:solidFill>
                  <a:schemeClr val="tx1">
                    <a:lumMod val="85000"/>
                    <a:lumOff val="15000"/>
                  </a:schemeClr>
                </a:solidFill>
                <a:latin typeface="+mn-ea"/>
                <a:cs typeface="+mn-ea"/>
              </a:rPr>
              <a:t>名称相同的材料通常有多种型号或者规格，就网络电缆而言，就有</a:t>
            </a:r>
            <a:r>
              <a:rPr lang="en-US" altLang="zh-CN" sz="1600">
                <a:solidFill>
                  <a:schemeClr val="tx1">
                    <a:lumMod val="85000"/>
                    <a:lumOff val="15000"/>
                  </a:schemeClr>
                </a:solidFill>
                <a:latin typeface="+mn-ea"/>
                <a:cs typeface="+mn-ea"/>
              </a:rPr>
              <a:t> 5 </a:t>
            </a:r>
            <a:r>
              <a:rPr lang="zh-CN" altLang="en-US" sz="1600">
                <a:solidFill>
                  <a:schemeClr val="tx1">
                    <a:lumMod val="85000"/>
                    <a:lumOff val="15000"/>
                  </a:schemeClr>
                </a:solidFill>
                <a:latin typeface="+mn-ea"/>
                <a:cs typeface="+mn-ea"/>
              </a:rPr>
              <a:t>类、超</a:t>
            </a:r>
            <a:r>
              <a:rPr lang="en-US" altLang="zh-CN" sz="1600">
                <a:solidFill>
                  <a:schemeClr val="tx1">
                    <a:lumMod val="85000"/>
                    <a:lumOff val="15000"/>
                  </a:schemeClr>
                </a:solidFill>
                <a:latin typeface="+mn-ea"/>
                <a:cs typeface="+mn-ea"/>
              </a:rPr>
              <a:t> 5 </a:t>
            </a:r>
            <a:r>
              <a:rPr lang="zh-CN" altLang="en-US" sz="1600">
                <a:solidFill>
                  <a:schemeClr val="tx1">
                    <a:lumMod val="85000"/>
                    <a:lumOff val="15000"/>
                  </a:schemeClr>
                </a:solidFill>
                <a:latin typeface="+mn-ea"/>
                <a:cs typeface="+mn-ea"/>
              </a:rPr>
              <a:t>类和</a:t>
            </a:r>
            <a:r>
              <a:rPr lang="en-US" altLang="zh-CN" sz="1600">
                <a:solidFill>
                  <a:schemeClr val="tx1">
                    <a:lumMod val="85000"/>
                    <a:lumOff val="15000"/>
                  </a:schemeClr>
                </a:solidFill>
                <a:latin typeface="+mn-ea"/>
                <a:cs typeface="+mn-ea"/>
              </a:rPr>
              <a:t>6 </a:t>
            </a:r>
            <a:r>
              <a:rPr lang="zh-CN" altLang="en-US" sz="1600">
                <a:solidFill>
                  <a:schemeClr val="tx1">
                    <a:lumMod val="85000"/>
                    <a:lumOff val="15000"/>
                  </a:schemeClr>
                </a:solidFill>
                <a:latin typeface="+mn-ea"/>
                <a:cs typeface="+mn-ea"/>
              </a:rPr>
              <a:t>类、屏蔽和非屏蔽、室内和室外等多个规格</a:t>
            </a:r>
            <a:r>
              <a:rPr lang="en-US" altLang="zh-CN" sz="1600">
                <a:solidFill>
                  <a:schemeClr val="tx1">
                    <a:lumMod val="85000"/>
                    <a:lumOff val="15000"/>
                  </a:schemeClr>
                </a:solidFill>
                <a:latin typeface="+mn-ea"/>
                <a:cs typeface="+mn-ea"/>
              </a:rPr>
              <a:t>。</a:t>
            </a:r>
            <a:endParaRPr lang="en-US" altLang="zh-CN" sz="1600">
              <a:solidFill>
                <a:schemeClr val="tx1">
                  <a:lumMod val="85000"/>
                  <a:lumOff val="15000"/>
                </a:schemeClr>
              </a:solidFill>
              <a:latin typeface="+mn-ea"/>
              <a:cs typeface="+mn-ea"/>
            </a:endParaRPr>
          </a:p>
        </p:txBody>
      </p:sp>
      <p:sp useBgFill="1">
        <p:nvSpPr>
          <p:cNvPr id="7" name="MG-缺角矩形 6"/>
          <p:cNvSpPr/>
          <p:nvPr>
            <p:custDataLst>
              <p:tags r:id="rId5"/>
            </p:custDataLst>
          </p:nvPr>
        </p:nvSpPr>
        <p:spPr>
          <a:xfrm>
            <a:off x="883286" y="1364615"/>
            <a:ext cx="10801350" cy="1476000"/>
          </a:xfrm>
          <a:prstGeom prst="plaque">
            <a:avLst>
              <a:gd name="adj" fmla="val 9919"/>
            </a:avLst>
          </a:prstGeom>
          <a:noFill/>
          <a:ln>
            <a:gradFill>
              <a:gsLst>
                <a:gs pos="0">
                  <a:schemeClr val="accent1">
                    <a:lumMod val="40000"/>
                    <a:lumOff val="60000"/>
                    <a:alpha val="30000"/>
                  </a:schemeClr>
                </a:gs>
                <a:gs pos="100000">
                  <a:schemeClr val="accent1">
                    <a:lumMod val="60000"/>
                    <a:lumOff val="40000"/>
                    <a:alpha val="55000"/>
                  </a:schemeClr>
                </a:gs>
              </a:gsLst>
              <a:lin ang="10800000" scaled="0"/>
            </a:gradFill>
          </a:ln>
          <a:effectLst>
            <a:outerShdw blurRad="190500" dist="127000" dir="2700000" sx="95000" sy="95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8" name="MG-缺角矩形 7"/>
          <p:cNvSpPr/>
          <p:nvPr>
            <p:custDataLst>
              <p:tags r:id="rId6"/>
            </p:custDataLst>
          </p:nvPr>
        </p:nvSpPr>
        <p:spPr>
          <a:xfrm>
            <a:off x="977901" y="1443990"/>
            <a:ext cx="10611699" cy="1316830"/>
          </a:xfrm>
          <a:prstGeom prst="plaque">
            <a:avLst>
              <a:gd name="adj" fmla="val 9919"/>
            </a:avLst>
          </a:prstGeom>
          <a:noFill/>
          <a:ln>
            <a:solidFill>
              <a:schemeClr val="accent1">
                <a:lumMod val="40000"/>
                <a:lumOff val="60000"/>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cxnSp>
        <p:nvCxnSpPr>
          <p:cNvPr id="9" name="MG-直接连接符 8"/>
          <p:cNvCxnSpPr/>
          <p:nvPr>
            <p:custDataLst>
              <p:tags r:id="rId7"/>
            </p:custDataLst>
          </p:nvPr>
        </p:nvCxnSpPr>
        <p:spPr>
          <a:xfrm>
            <a:off x="3684271" y="1695450"/>
            <a:ext cx="0" cy="813398"/>
          </a:xfrm>
          <a:prstGeom prst="line">
            <a:avLst/>
          </a:prstGeom>
          <a:ln w="31750" cap="rnd">
            <a:solidFill>
              <a:schemeClr val="accent1">
                <a:lumMod val="60000"/>
                <a:lumOff val="40000"/>
                <a:alpha val="30000"/>
              </a:schemeClr>
            </a:solidFill>
            <a:round/>
          </a:ln>
        </p:spPr>
        <p:style>
          <a:lnRef idx="1">
            <a:schemeClr val="accent1"/>
          </a:lnRef>
          <a:fillRef idx="0">
            <a:schemeClr val="accent1"/>
          </a:fillRef>
          <a:effectRef idx="0">
            <a:schemeClr val="accent1"/>
          </a:effectRef>
          <a:fontRef idx="minor">
            <a:schemeClr val="tx1"/>
          </a:fontRef>
        </p:style>
      </p:cxnSp>
      <p:sp>
        <p:nvSpPr>
          <p:cNvPr id="20" name="矩形 19"/>
          <p:cNvSpPr/>
          <p:nvPr>
            <p:custDataLst>
              <p:tags r:id="rId8"/>
            </p:custDataLst>
          </p:nvPr>
        </p:nvSpPr>
        <p:spPr>
          <a:xfrm>
            <a:off x="4017011" y="1586230"/>
            <a:ext cx="7278370" cy="1032510"/>
          </a:xfrm>
          <a:prstGeom prst="rect">
            <a:avLst/>
          </a:prstGeom>
          <a:noFill/>
        </p:spPr>
        <p:txBody>
          <a:bodyPr wrap="square" lIns="0" tIns="0" rIns="0" bIns="0" rtlCol="0" anchor="ctr" anchorCtr="0">
            <a:noAutofit/>
          </a:bodyPr>
          <a:p>
            <a:pPr algn="just">
              <a:lnSpc>
                <a:spcPct val="140000"/>
              </a:lnSpc>
              <a:spcBef>
                <a:spcPct val="0"/>
              </a:spcBef>
              <a:spcAft>
                <a:spcPct val="0"/>
              </a:spcAft>
            </a:pPr>
            <a:r>
              <a:rPr lang="zh-CN" altLang="en-US" sz="1600" dirty="0">
                <a:solidFill>
                  <a:schemeClr val="tx1">
                    <a:lumMod val="85000"/>
                    <a:lumOff val="15000"/>
                  </a:schemeClr>
                </a:solidFill>
                <a:latin typeface="+mn-ea"/>
                <a:cs typeface="+mn-ea"/>
              </a:rPr>
              <a:t>序号直接反映该项目材料品种的数量。一般是自动生成的，使用</a:t>
            </a:r>
            <a:r>
              <a:rPr lang="en-US" altLang="zh-CN" sz="1600" dirty="0">
                <a:solidFill>
                  <a:schemeClr val="tx1">
                    <a:lumMod val="85000"/>
                    <a:lumOff val="15000"/>
                  </a:schemeClr>
                </a:solidFill>
                <a:latin typeface="+mn-ea"/>
                <a:cs typeface="+mn-ea"/>
              </a:rPr>
              <a:t>“1”“2”</a:t>
            </a:r>
            <a:r>
              <a:rPr lang="zh-CN" altLang="en-US" sz="1600" dirty="0">
                <a:solidFill>
                  <a:schemeClr val="tx1">
                    <a:lumMod val="85000"/>
                    <a:lumOff val="15000"/>
                  </a:schemeClr>
                </a:solidFill>
                <a:latin typeface="+mn-ea"/>
                <a:cs typeface="+mn-ea"/>
              </a:rPr>
              <a:t>等数字，</a:t>
            </a:r>
            <a:endParaRPr lang="zh-CN" altLang="en-US" sz="1600" dirty="0">
              <a:solidFill>
                <a:schemeClr val="tx1">
                  <a:lumMod val="85000"/>
                  <a:lumOff val="15000"/>
                </a:schemeClr>
              </a:solidFill>
              <a:latin typeface="+mn-ea"/>
              <a:cs typeface="+mn-ea"/>
            </a:endParaRPr>
          </a:p>
          <a:p>
            <a:pPr algn="just">
              <a:lnSpc>
                <a:spcPct val="140000"/>
              </a:lnSpc>
              <a:spcBef>
                <a:spcPct val="0"/>
              </a:spcBef>
              <a:spcAft>
                <a:spcPct val="0"/>
              </a:spcAft>
            </a:pPr>
            <a:r>
              <a:rPr lang="zh-CN" altLang="en-US" sz="1600" dirty="0">
                <a:solidFill>
                  <a:schemeClr val="tx1">
                    <a:lumMod val="85000"/>
                    <a:lumOff val="15000"/>
                  </a:schemeClr>
                </a:solidFill>
                <a:latin typeface="+mn-ea"/>
                <a:cs typeface="+mn-ea"/>
              </a:rPr>
              <a:t>不要使用</a:t>
            </a:r>
            <a:r>
              <a:rPr lang="en-US" altLang="zh-CN" sz="1600" dirty="0">
                <a:solidFill>
                  <a:schemeClr val="tx1">
                    <a:lumMod val="85000"/>
                    <a:lumOff val="15000"/>
                  </a:schemeClr>
                </a:solidFill>
                <a:latin typeface="+mn-ea"/>
                <a:cs typeface="+mn-ea"/>
              </a:rPr>
              <a:t>“</a:t>
            </a:r>
            <a:r>
              <a:rPr lang="zh-CN" altLang="en-US" sz="1600" dirty="0">
                <a:solidFill>
                  <a:schemeClr val="tx1">
                    <a:lumMod val="85000"/>
                    <a:lumOff val="15000"/>
                  </a:schemeClr>
                </a:solidFill>
                <a:latin typeface="+mn-ea"/>
                <a:cs typeface="+mn-ea"/>
              </a:rPr>
              <a:t>一</a:t>
            </a:r>
            <a:r>
              <a:rPr lang="en-US" altLang="zh-CN" sz="1600" dirty="0">
                <a:solidFill>
                  <a:schemeClr val="tx1">
                    <a:lumMod val="85000"/>
                    <a:lumOff val="15000"/>
                  </a:schemeClr>
                </a:solidFill>
                <a:latin typeface="+mn-ea"/>
                <a:cs typeface="+mn-ea"/>
              </a:rPr>
              <a:t>”“</a:t>
            </a:r>
            <a:r>
              <a:rPr lang="zh-CN" altLang="en-US" sz="1600" dirty="0">
                <a:solidFill>
                  <a:schemeClr val="tx1">
                    <a:lumMod val="85000"/>
                    <a:lumOff val="15000"/>
                  </a:schemeClr>
                </a:solidFill>
                <a:latin typeface="+mn-ea"/>
                <a:cs typeface="+mn-ea"/>
              </a:rPr>
              <a:t>二</a:t>
            </a:r>
            <a:r>
              <a:rPr lang="en-US" altLang="zh-CN" sz="1600" dirty="0">
                <a:solidFill>
                  <a:schemeClr val="tx1">
                    <a:lumMod val="85000"/>
                    <a:lumOff val="15000"/>
                  </a:schemeClr>
                </a:solidFill>
                <a:latin typeface="+mn-ea"/>
                <a:cs typeface="+mn-ea"/>
              </a:rPr>
              <a:t>”</a:t>
            </a:r>
            <a:r>
              <a:rPr lang="zh-CN" altLang="en-US" sz="1600" dirty="0">
                <a:solidFill>
                  <a:schemeClr val="tx1">
                    <a:lumMod val="85000"/>
                    <a:lumOff val="15000"/>
                  </a:schemeClr>
                </a:solidFill>
                <a:latin typeface="+mn-ea"/>
                <a:cs typeface="+mn-ea"/>
              </a:rPr>
              <a:t>等。</a:t>
            </a:r>
            <a:endParaRPr lang="zh-CN" altLang="en-US" sz="1600" dirty="0">
              <a:solidFill>
                <a:schemeClr val="tx1">
                  <a:lumMod val="85000"/>
                  <a:lumOff val="15000"/>
                </a:schemeClr>
              </a:solidFill>
              <a:latin typeface="+mn-ea"/>
              <a:cs typeface="+mn-ea"/>
            </a:endParaRPr>
          </a:p>
        </p:txBody>
      </p:sp>
      <p:sp useBgFill="1">
        <p:nvSpPr>
          <p:cNvPr id="3" name="MG-缺角矩形 6"/>
          <p:cNvSpPr/>
          <p:nvPr>
            <p:custDataLst>
              <p:tags r:id="rId9"/>
            </p:custDataLst>
          </p:nvPr>
        </p:nvSpPr>
        <p:spPr>
          <a:xfrm>
            <a:off x="880111" y="3088640"/>
            <a:ext cx="10801350" cy="1476000"/>
          </a:xfrm>
          <a:prstGeom prst="plaque">
            <a:avLst>
              <a:gd name="adj" fmla="val 9919"/>
            </a:avLst>
          </a:prstGeom>
          <a:noFill/>
          <a:ln>
            <a:gradFill>
              <a:gsLst>
                <a:gs pos="0">
                  <a:schemeClr val="accent2">
                    <a:lumMod val="40000"/>
                    <a:lumOff val="60000"/>
                    <a:alpha val="30000"/>
                  </a:schemeClr>
                </a:gs>
                <a:gs pos="100000">
                  <a:schemeClr val="accent2">
                    <a:lumMod val="60000"/>
                    <a:lumOff val="40000"/>
                    <a:alpha val="55000"/>
                  </a:schemeClr>
                </a:gs>
              </a:gsLst>
              <a:lin ang="10800000" scaled="0"/>
            </a:gradFill>
          </a:ln>
          <a:effectLst>
            <a:outerShdw blurRad="190500" dist="127000" dir="2700000" sx="95000" sy="95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5" name="MG-缺角矩形 7"/>
          <p:cNvSpPr/>
          <p:nvPr>
            <p:custDataLst>
              <p:tags r:id="rId10"/>
            </p:custDataLst>
          </p:nvPr>
        </p:nvSpPr>
        <p:spPr>
          <a:xfrm>
            <a:off x="974726" y="3168015"/>
            <a:ext cx="10611699" cy="1316830"/>
          </a:xfrm>
          <a:prstGeom prst="plaque">
            <a:avLst>
              <a:gd name="adj" fmla="val 9919"/>
            </a:avLst>
          </a:prstGeom>
          <a:noFill/>
          <a:ln>
            <a:solidFill>
              <a:schemeClr val="accent2">
                <a:lumMod val="40000"/>
                <a:lumOff val="60000"/>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cxnSp>
        <p:nvCxnSpPr>
          <p:cNvPr id="6" name="MG-直接连接符 8"/>
          <p:cNvCxnSpPr/>
          <p:nvPr>
            <p:custDataLst>
              <p:tags r:id="rId11"/>
            </p:custDataLst>
          </p:nvPr>
        </p:nvCxnSpPr>
        <p:spPr>
          <a:xfrm>
            <a:off x="3681096" y="3420110"/>
            <a:ext cx="0" cy="813398"/>
          </a:xfrm>
          <a:prstGeom prst="line">
            <a:avLst/>
          </a:prstGeom>
          <a:ln w="31750" cap="rnd">
            <a:solidFill>
              <a:schemeClr val="accent2">
                <a:lumMod val="60000"/>
                <a:lumOff val="40000"/>
                <a:alpha val="30000"/>
              </a:schemeClr>
            </a:solidFill>
            <a:round/>
          </a:ln>
        </p:spPr>
        <p:style>
          <a:lnRef idx="1">
            <a:schemeClr val="accent1"/>
          </a:lnRef>
          <a:fillRef idx="0">
            <a:schemeClr val="accent1"/>
          </a:fillRef>
          <a:effectRef idx="0">
            <a:schemeClr val="accent1"/>
          </a:effectRef>
          <a:fontRef idx="minor">
            <a:schemeClr val="tx1"/>
          </a:fontRef>
        </p:style>
      </p:cxnSp>
      <p:sp>
        <p:nvSpPr>
          <p:cNvPr id="10" name="矩形 9"/>
          <p:cNvSpPr/>
          <p:nvPr>
            <p:custDataLst>
              <p:tags r:id="rId12"/>
            </p:custDataLst>
          </p:nvPr>
        </p:nvSpPr>
        <p:spPr>
          <a:xfrm>
            <a:off x="4013836" y="3310255"/>
            <a:ext cx="7278370" cy="1032510"/>
          </a:xfrm>
          <a:prstGeom prst="rect">
            <a:avLst/>
          </a:prstGeom>
          <a:noFill/>
        </p:spPr>
        <p:txBody>
          <a:bodyPr wrap="square" lIns="0" tIns="0" rIns="0" bIns="0" rtlCol="0" anchor="ctr" anchorCtr="0">
            <a:noAutofit/>
          </a:bodyPr>
          <a:p>
            <a:pPr algn="just">
              <a:lnSpc>
                <a:spcPct val="140000"/>
              </a:lnSpc>
              <a:spcBef>
                <a:spcPct val="0"/>
              </a:spcBef>
              <a:spcAft>
                <a:spcPct val="0"/>
              </a:spcAft>
            </a:pPr>
            <a:r>
              <a:rPr lang="zh-CN" altLang="en-US" sz="1600">
                <a:solidFill>
                  <a:schemeClr val="tx1">
                    <a:lumMod val="85000"/>
                    <a:lumOff val="15000"/>
                  </a:schemeClr>
                </a:solidFill>
                <a:latin typeface="+mn-ea"/>
                <a:cs typeface="+mn-ea"/>
              </a:rPr>
              <a:t>材料名称必须正确，并且使用规范的名词术语。例如，填写</a:t>
            </a:r>
            <a:r>
              <a:rPr lang="en-US" altLang="zh-CN" sz="1600">
                <a:solidFill>
                  <a:schemeClr val="tx1">
                    <a:lumMod val="85000"/>
                    <a:lumOff val="15000"/>
                  </a:schemeClr>
                </a:solidFill>
                <a:latin typeface="+mn-ea"/>
                <a:cs typeface="+mn-ea"/>
              </a:rPr>
              <a:t>“</a:t>
            </a:r>
            <a:r>
              <a:rPr lang="zh-CN" altLang="en-US" sz="1600">
                <a:solidFill>
                  <a:schemeClr val="tx1">
                    <a:lumMod val="85000"/>
                    <a:lumOff val="15000"/>
                  </a:schemeClr>
                </a:solidFill>
                <a:latin typeface="+mn-ea"/>
                <a:cs typeface="+mn-ea"/>
              </a:rPr>
              <a:t>网络电缆</a:t>
            </a:r>
            <a:r>
              <a:rPr lang="en-US" altLang="zh-CN" sz="1600">
                <a:solidFill>
                  <a:schemeClr val="tx1">
                    <a:lumMod val="85000"/>
                    <a:lumOff val="15000"/>
                  </a:schemeClr>
                </a:solidFill>
                <a:latin typeface="+mn-ea"/>
                <a:cs typeface="+mn-ea"/>
              </a:rPr>
              <a:t>”</a:t>
            </a:r>
            <a:r>
              <a:rPr lang="zh-CN" altLang="en-US" sz="1600">
                <a:solidFill>
                  <a:schemeClr val="tx1">
                    <a:lumMod val="85000"/>
                    <a:lumOff val="15000"/>
                  </a:schemeClr>
                </a:solidFill>
                <a:latin typeface="+mn-ea"/>
                <a:cs typeface="+mn-ea"/>
              </a:rPr>
              <a:t>不能只写</a:t>
            </a:r>
            <a:endParaRPr lang="zh-CN" altLang="en-US" sz="1600">
              <a:solidFill>
                <a:schemeClr val="tx1">
                  <a:lumMod val="85000"/>
                  <a:lumOff val="15000"/>
                </a:schemeClr>
              </a:solidFill>
              <a:latin typeface="+mn-ea"/>
              <a:cs typeface="+mn-ea"/>
            </a:endParaRPr>
          </a:p>
          <a:p>
            <a:pPr algn="just">
              <a:lnSpc>
                <a:spcPct val="140000"/>
              </a:lnSpc>
              <a:spcBef>
                <a:spcPct val="0"/>
              </a:spcBef>
              <a:spcAft>
                <a:spcPct val="0"/>
              </a:spcAft>
            </a:pPr>
            <a:r>
              <a:rPr lang="en-US" altLang="zh-CN" sz="1600">
                <a:solidFill>
                  <a:schemeClr val="tx1">
                    <a:lumMod val="85000"/>
                    <a:lumOff val="15000"/>
                  </a:schemeClr>
                </a:solidFill>
                <a:latin typeface="+mn-ea"/>
                <a:cs typeface="+mn-ea"/>
              </a:rPr>
              <a:t>“</a:t>
            </a:r>
            <a:r>
              <a:rPr lang="zh-CN" altLang="en-US" sz="1600">
                <a:solidFill>
                  <a:schemeClr val="tx1">
                    <a:lumMod val="85000"/>
                    <a:lumOff val="15000"/>
                  </a:schemeClr>
                </a:solidFill>
                <a:latin typeface="+mn-ea"/>
                <a:cs typeface="+mn-ea"/>
              </a:rPr>
              <a:t>电缆</a:t>
            </a:r>
            <a:r>
              <a:rPr lang="en-US" altLang="zh-CN" sz="1600">
                <a:solidFill>
                  <a:schemeClr val="tx1">
                    <a:lumMod val="85000"/>
                    <a:lumOff val="15000"/>
                  </a:schemeClr>
                </a:solidFill>
                <a:latin typeface="+mn-ea"/>
                <a:cs typeface="+mn-ea"/>
              </a:rPr>
              <a:t>”</a:t>
            </a:r>
            <a:r>
              <a:rPr lang="zh-CN" altLang="en-US" sz="1600">
                <a:solidFill>
                  <a:schemeClr val="tx1">
                    <a:lumMod val="85000"/>
                    <a:lumOff val="15000"/>
                  </a:schemeClr>
                </a:solidFill>
                <a:latin typeface="+mn-ea"/>
                <a:cs typeface="+mn-ea"/>
              </a:rPr>
              <a:t>或者</a:t>
            </a:r>
            <a:r>
              <a:rPr lang="en-US" altLang="zh-CN" sz="1600">
                <a:solidFill>
                  <a:schemeClr val="tx1">
                    <a:lumMod val="85000"/>
                    <a:lumOff val="15000"/>
                  </a:schemeClr>
                </a:solidFill>
                <a:latin typeface="+mn-ea"/>
                <a:cs typeface="+mn-ea"/>
              </a:rPr>
              <a:t>“</a:t>
            </a:r>
            <a:r>
              <a:rPr lang="zh-CN" altLang="en-US" sz="1600">
                <a:solidFill>
                  <a:schemeClr val="tx1">
                    <a:lumMod val="85000"/>
                    <a:lumOff val="15000"/>
                  </a:schemeClr>
                </a:solidFill>
                <a:latin typeface="+mn-ea"/>
                <a:cs typeface="+mn-ea"/>
              </a:rPr>
              <a:t>缆线</a:t>
            </a:r>
            <a:r>
              <a:rPr lang="en-US" altLang="zh-CN" sz="1600">
                <a:solidFill>
                  <a:schemeClr val="tx1">
                    <a:lumMod val="85000"/>
                    <a:lumOff val="15000"/>
                  </a:schemeClr>
                </a:solidFill>
                <a:latin typeface="+mn-ea"/>
                <a:cs typeface="+mn-ea"/>
              </a:rPr>
              <a:t>”</a:t>
            </a:r>
            <a:r>
              <a:rPr lang="zh-CN" altLang="en-US" sz="1600">
                <a:solidFill>
                  <a:schemeClr val="tx1">
                    <a:lumMod val="85000"/>
                    <a:lumOff val="15000"/>
                  </a:schemeClr>
                </a:solidFill>
                <a:latin typeface="+mn-ea"/>
                <a:cs typeface="+mn-ea"/>
              </a:rPr>
              <a:t>等，因为在工程项目中还会用到</a:t>
            </a:r>
            <a:r>
              <a:rPr lang="en-US" altLang="zh-CN" sz="1600">
                <a:solidFill>
                  <a:schemeClr val="tx1">
                    <a:lumMod val="85000"/>
                    <a:lumOff val="15000"/>
                  </a:schemeClr>
                </a:solidFill>
                <a:latin typeface="+mn-ea"/>
                <a:cs typeface="+mn-ea"/>
              </a:rPr>
              <a:t> 220 V </a:t>
            </a:r>
            <a:r>
              <a:rPr lang="zh-CN" altLang="en-US" sz="1600">
                <a:solidFill>
                  <a:schemeClr val="tx1">
                    <a:lumMod val="85000"/>
                    <a:lumOff val="15000"/>
                  </a:schemeClr>
                </a:solidFill>
                <a:latin typeface="+mn-ea"/>
                <a:cs typeface="+mn-ea"/>
              </a:rPr>
              <a:t>或者</a:t>
            </a:r>
            <a:r>
              <a:rPr lang="en-US" altLang="zh-CN" sz="1600">
                <a:solidFill>
                  <a:schemeClr val="tx1">
                    <a:lumMod val="85000"/>
                    <a:lumOff val="15000"/>
                  </a:schemeClr>
                </a:solidFill>
                <a:latin typeface="+mn-ea"/>
                <a:cs typeface="+mn-ea"/>
              </a:rPr>
              <a:t> 380 V </a:t>
            </a:r>
            <a:r>
              <a:rPr lang="zh-CN" altLang="en-US" sz="1600">
                <a:solidFill>
                  <a:schemeClr val="tx1">
                    <a:lumMod val="85000"/>
                    <a:lumOff val="15000"/>
                  </a:schemeClr>
                </a:solidFill>
                <a:latin typeface="+mn-ea"/>
                <a:cs typeface="+mn-ea"/>
              </a:rPr>
              <a:t>交流电缆，容易混淆，</a:t>
            </a:r>
            <a:r>
              <a:rPr lang="en-US" altLang="zh-CN" sz="1600">
                <a:solidFill>
                  <a:schemeClr val="tx1">
                    <a:lumMod val="85000"/>
                    <a:lumOff val="15000"/>
                  </a:schemeClr>
                </a:solidFill>
                <a:latin typeface="+mn-ea"/>
                <a:cs typeface="+mn-ea"/>
              </a:rPr>
              <a:t>“</a:t>
            </a:r>
            <a:r>
              <a:rPr lang="zh-CN" altLang="en-US" sz="1600">
                <a:solidFill>
                  <a:schemeClr val="tx1">
                    <a:lumMod val="85000"/>
                    <a:lumOff val="15000"/>
                  </a:schemeClr>
                </a:solidFill>
                <a:latin typeface="+mn-ea"/>
                <a:cs typeface="+mn-ea"/>
              </a:rPr>
              <a:t>缆线</a:t>
            </a:r>
            <a:r>
              <a:rPr lang="en-US" altLang="zh-CN" sz="1600">
                <a:solidFill>
                  <a:schemeClr val="tx1">
                    <a:lumMod val="85000"/>
                    <a:lumOff val="15000"/>
                  </a:schemeClr>
                </a:solidFill>
                <a:latin typeface="+mn-ea"/>
                <a:cs typeface="+mn-ea"/>
              </a:rPr>
              <a:t>”</a:t>
            </a:r>
            <a:r>
              <a:rPr lang="zh-CN" altLang="en-US" sz="1600">
                <a:solidFill>
                  <a:schemeClr val="tx1">
                    <a:lumMod val="85000"/>
                    <a:lumOff val="15000"/>
                  </a:schemeClr>
                </a:solidFill>
                <a:latin typeface="+mn-ea"/>
                <a:cs typeface="+mn-ea"/>
              </a:rPr>
              <a:t>是光缆和电缆的统称，也不准确。</a:t>
            </a:r>
            <a:endParaRPr lang="zh-CN" altLang="en-US" sz="1600">
              <a:solidFill>
                <a:schemeClr val="tx1">
                  <a:lumMod val="85000"/>
                  <a:lumOff val="15000"/>
                </a:schemeClr>
              </a:solidFill>
              <a:latin typeface="+mn-ea"/>
              <a:cs typeface="+mn-ea"/>
            </a:endParaRPr>
          </a:p>
        </p:txBody>
      </p:sp>
      <p:sp>
        <p:nvSpPr>
          <p:cNvPr id="23" name="矩形 22"/>
          <p:cNvSpPr/>
          <p:nvPr>
            <p:custDataLst>
              <p:tags r:id="rId13"/>
            </p:custDataLst>
          </p:nvPr>
        </p:nvSpPr>
        <p:spPr>
          <a:xfrm>
            <a:off x="1049020" y="3419475"/>
            <a:ext cx="2550160" cy="909320"/>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en-US" altLang="zh-CN" sz="2400" b="1">
                <a:gradFill>
                  <a:gsLst>
                    <a:gs pos="5000">
                      <a:schemeClr val="accent2">
                        <a:lumMod val="60000"/>
                        <a:lumOff val="40000"/>
                        <a:alpha val="100000"/>
                      </a:schemeClr>
                    </a:gs>
                    <a:gs pos="100000">
                      <a:schemeClr val="accent2">
                        <a:alpha val="100000"/>
                      </a:schemeClr>
                    </a:gs>
                  </a:gsLst>
                  <a:lin ang="4800000" scaled="0"/>
                </a:gradFill>
                <a:latin typeface="+mn-ea"/>
                <a:cs typeface="+mn-ea"/>
              </a:rPr>
              <a:t>4. </a:t>
            </a:r>
            <a:r>
              <a:rPr lang="zh-CN" altLang="en-US" sz="2400" b="1">
                <a:gradFill>
                  <a:gsLst>
                    <a:gs pos="5000">
                      <a:schemeClr val="accent2">
                        <a:lumMod val="60000"/>
                        <a:lumOff val="40000"/>
                        <a:alpha val="100000"/>
                      </a:schemeClr>
                    </a:gs>
                    <a:gs pos="100000">
                      <a:schemeClr val="accent2">
                        <a:alpha val="100000"/>
                      </a:schemeClr>
                    </a:gs>
                  </a:gsLst>
                  <a:lin ang="4800000" scaled="0"/>
                </a:gradFill>
                <a:latin typeface="+mn-ea"/>
                <a:cs typeface="+mn-ea"/>
              </a:rPr>
              <a:t>填写材料名称栏</a:t>
            </a:r>
            <a:endParaRPr lang="zh-CN" altLang="en-US" sz="2400" b="1">
              <a:gradFill>
                <a:gsLst>
                  <a:gs pos="5000">
                    <a:schemeClr val="accent2">
                      <a:lumMod val="60000"/>
                      <a:lumOff val="40000"/>
                      <a:alpha val="100000"/>
                    </a:schemeClr>
                  </a:gs>
                  <a:gs pos="100000">
                    <a:schemeClr val="accent2">
                      <a:alpha val="100000"/>
                    </a:schemeClr>
                  </a:gs>
                </a:gsLst>
                <a:lin ang="4800000" scaled="0"/>
              </a:gradFill>
              <a:latin typeface="+mn-ea"/>
              <a:cs typeface="+mn-ea"/>
            </a:endParaRPr>
          </a:p>
        </p:txBody>
      </p:sp>
      <p:sp>
        <p:nvSpPr>
          <p:cNvPr id="13" name="矩形 12"/>
          <p:cNvSpPr/>
          <p:nvPr>
            <p:custDataLst>
              <p:tags r:id="rId14"/>
            </p:custDataLst>
          </p:nvPr>
        </p:nvSpPr>
        <p:spPr>
          <a:xfrm>
            <a:off x="1130935" y="5112385"/>
            <a:ext cx="2386446" cy="90909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en-US" altLang="zh-CN" sz="2400" b="1">
                <a:gradFill>
                  <a:gsLst>
                    <a:gs pos="5000">
                      <a:schemeClr val="accent1">
                        <a:lumMod val="60000"/>
                        <a:lumOff val="40000"/>
                        <a:alpha val="100000"/>
                      </a:schemeClr>
                    </a:gs>
                    <a:gs pos="100000">
                      <a:schemeClr val="accent1">
                        <a:alpha val="100000"/>
                      </a:schemeClr>
                    </a:gs>
                  </a:gsLst>
                  <a:lin ang="4800000" scaled="0"/>
                </a:gradFill>
                <a:latin typeface="+mn-ea"/>
                <a:cs typeface="+mn-ea"/>
              </a:rPr>
              <a:t>5. </a:t>
            </a:r>
            <a:r>
              <a:rPr lang="zh-CN" altLang="en-US" sz="2400" b="1">
                <a:gradFill>
                  <a:gsLst>
                    <a:gs pos="5000">
                      <a:schemeClr val="accent1">
                        <a:lumMod val="60000"/>
                        <a:lumOff val="40000"/>
                        <a:alpha val="100000"/>
                      </a:schemeClr>
                    </a:gs>
                    <a:gs pos="100000">
                      <a:schemeClr val="accent1">
                        <a:alpha val="100000"/>
                      </a:schemeClr>
                    </a:gs>
                  </a:gsLst>
                  <a:lin ang="4800000" scaled="0"/>
                </a:gradFill>
                <a:latin typeface="+mn-ea"/>
                <a:cs typeface="+mn-ea"/>
              </a:rPr>
              <a:t>填写材料型号或规格栏</a:t>
            </a:r>
            <a:endParaRPr lang="zh-CN" altLang="en-US" sz="2400" b="1">
              <a:gradFill>
                <a:gsLst>
                  <a:gs pos="5000">
                    <a:schemeClr val="accent1">
                      <a:lumMod val="60000"/>
                      <a:lumOff val="40000"/>
                      <a:alpha val="100000"/>
                    </a:schemeClr>
                  </a:gs>
                  <a:gs pos="100000">
                    <a:schemeClr val="accent1">
                      <a:alpha val="100000"/>
                    </a:schemeClr>
                  </a:gs>
                </a:gsLst>
                <a:lin ang="4800000" scaled="0"/>
              </a:gradFill>
              <a:latin typeface="+mn-ea"/>
              <a:cs typeface="+mn-ea"/>
            </a:endParaRPr>
          </a:p>
        </p:txBody>
      </p:sp>
      <p:sp>
        <p:nvSpPr>
          <p:cNvPr id="15" name="矩形 14"/>
          <p:cNvSpPr/>
          <p:nvPr>
            <p:custDataLst>
              <p:tags r:id="rId15"/>
            </p:custDataLst>
          </p:nvPr>
        </p:nvSpPr>
        <p:spPr>
          <a:xfrm>
            <a:off x="1130935" y="1647825"/>
            <a:ext cx="2386446" cy="90909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en-US" altLang="zh-CN" sz="2400" b="1">
                <a:gradFill>
                  <a:gsLst>
                    <a:gs pos="5000">
                      <a:schemeClr val="accent1">
                        <a:lumMod val="60000"/>
                        <a:lumOff val="40000"/>
                        <a:alpha val="100000"/>
                      </a:schemeClr>
                    </a:gs>
                    <a:gs pos="100000">
                      <a:schemeClr val="accent1">
                        <a:alpha val="100000"/>
                      </a:schemeClr>
                    </a:gs>
                  </a:gsLst>
                  <a:lin ang="4800000" scaled="0"/>
                </a:gradFill>
                <a:latin typeface="+mn-ea"/>
                <a:cs typeface="+mn-ea"/>
              </a:rPr>
              <a:t>3. </a:t>
            </a:r>
            <a:r>
              <a:rPr lang="zh-CN" altLang="en-US" sz="2400" b="1">
                <a:gradFill>
                  <a:gsLst>
                    <a:gs pos="5000">
                      <a:schemeClr val="accent1">
                        <a:lumMod val="60000"/>
                        <a:lumOff val="40000"/>
                        <a:alpha val="100000"/>
                      </a:schemeClr>
                    </a:gs>
                    <a:gs pos="100000">
                      <a:schemeClr val="accent1">
                        <a:alpha val="100000"/>
                      </a:schemeClr>
                    </a:gs>
                  </a:gsLst>
                  <a:lin ang="4800000" scaled="0"/>
                </a:gradFill>
                <a:latin typeface="+mn-ea"/>
                <a:cs typeface="+mn-ea"/>
              </a:rPr>
              <a:t>填写序号栏</a:t>
            </a:r>
            <a:endParaRPr lang="zh-CN" altLang="en-US" sz="2400" b="1">
              <a:gradFill>
                <a:gsLst>
                  <a:gs pos="5000">
                    <a:schemeClr val="accent1">
                      <a:lumMod val="60000"/>
                      <a:lumOff val="40000"/>
                      <a:alpha val="100000"/>
                    </a:schemeClr>
                  </a:gs>
                  <a:gs pos="100000">
                    <a:schemeClr val="accent1">
                      <a:alpha val="100000"/>
                    </a:schemeClr>
                  </a:gs>
                </a:gsLst>
                <a:lin ang="4800000" scaled="0"/>
              </a:gradFill>
              <a:latin typeface="+mn-ea"/>
              <a:cs typeface="+mn-ea"/>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形状 3"/>
          <p:cNvSpPr/>
          <p:nvPr>
            <p:custDataLst>
              <p:tags r:id="rId1"/>
            </p:custDataLst>
          </p:nvPr>
        </p:nvSpPr>
        <p:spPr>
          <a:xfrm rot="10800000">
            <a:off x="6448743" y="2522538"/>
            <a:ext cx="4592405" cy="3206198"/>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65811 h 1865811"/>
              <a:gd name="connsiteX1-3" fmla="*/ 111083 w 2695478"/>
              <a:gd name="connsiteY1-4" fmla="*/ 1865811 h 1865811"/>
              <a:gd name="connsiteX2-5" fmla="*/ 0 w 2695478"/>
              <a:gd name="connsiteY2-6" fmla="*/ 1754728 h 1865811"/>
              <a:gd name="connsiteX3-7" fmla="*/ 0 w 2695478"/>
              <a:gd name="connsiteY3-8" fmla="*/ 373502 h 1865811"/>
              <a:gd name="connsiteX4-9" fmla="*/ 111083 w 2695478"/>
              <a:gd name="connsiteY4-10" fmla="*/ 262419 h 1865811"/>
              <a:gd name="connsiteX5-11" fmla="*/ 1139340 w 2695478"/>
              <a:gd name="connsiteY5-12" fmla="*/ 262419 h 1865811"/>
              <a:gd name="connsiteX6-13" fmla="*/ 1575299 w 2695478"/>
              <a:gd name="connsiteY6-14" fmla="*/ 0 h 1865811"/>
              <a:gd name="connsiteX7-15" fmla="*/ 1556139 w 2695478"/>
              <a:gd name="connsiteY7-16" fmla="*/ 262419 h 1865811"/>
              <a:gd name="connsiteX8-17" fmla="*/ 2584395 w 2695478"/>
              <a:gd name="connsiteY8-18" fmla="*/ 262419 h 1865811"/>
              <a:gd name="connsiteX9-19" fmla="*/ 2695478 w 2695478"/>
              <a:gd name="connsiteY9-20" fmla="*/ 373502 h 1865811"/>
              <a:gd name="connsiteX10-21" fmla="*/ 2695478 w 2695478"/>
              <a:gd name="connsiteY10-22" fmla="*/ 1754728 h 1865811"/>
              <a:gd name="connsiteX11-23" fmla="*/ 2584395 w 2695478"/>
              <a:gd name="connsiteY11-24" fmla="*/ 1865811 h 18658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65811">
                <a:moveTo>
                  <a:pt x="2584395" y="1865811"/>
                </a:moveTo>
                <a:lnTo>
                  <a:pt x="111083" y="1865811"/>
                </a:lnTo>
                <a:cubicBezTo>
                  <a:pt x="49734" y="1865811"/>
                  <a:pt x="0" y="1816077"/>
                  <a:pt x="0" y="1754728"/>
                </a:cubicBezTo>
                <a:lnTo>
                  <a:pt x="0" y="373502"/>
                </a:lnTo>
                <a:cubicBezTo>
                  <a:pt x="0" y="312153"/>
                  <a:pt x="49734" y="262419"/>
                  <a:pt x="111083" y="262419"/>
                </a:cubicBezTo>
                <a:lnTo>
                  <a:pt x="1139340" y="262419"/>
                </a:lnTo>
                <a:lnTo>
                  <a:pt x="1575299" y="0"/>
                </a:lnTo>
                <a:lnTo>
                  <a:pt x="1556139" y="262419"/>
                </a:lnTo>
                <a:lnTo>
                  <a:pt x="2584395" y="262419"/>
                </a:lnTo>
                <a:cubicBezTo>
                  <a:pt x="2645744" y="262419"/>
                  <a:pt x="2695478" y="312153"/>
                  <a:pt x="2695478" y="373502"/>
                </a:cubicBezTo>
                <a:lnTo>
                  <a:pt x="2695478" y="1754728"/>
                </a:lnTo>
                <a:cubicBezTo>
                  <a:pt x="2695478" y="1816077"/>
                  <a:pt x="2645744" y="1865811"/>
                  <a:pt x="2584395" y="1865811"/>
                </a:cubicBezTo>
                <a:close/>
              </a:path>
            </a:pathLst>
          </a:custGeom>
          <a:solidFill>
            <a:srgbClr val="FFFFFF">
              <a:alpha val="15000"/>
            </a:srgbClr>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lt1"/>
              </a:solidFill>
            </a:endParaRPr>
          </a:p>
        </p:txBody>
      </p:sp>
      <p:sp>
        <p:nvSpPr>
          <p:cNvPr id="2" name="矩形 1"/>
          <p:cNvSpPr/>
          <p:nvPr>
            <p:custDataLst>
              <p:tags r:id="rId2"/>
            </p:custDataLst>
          </p:nvPr>
        </p:nvSpPr>
        <p:spPr>
          <a:xfrm>
            <a:off x="6947853" y="2803843"/>
            <a:ext cx="3809365" cy="2105660"/>
          </a:xfrm>
          <a:prstGeom prst="rect">
            <a:avLst/>
          </a:prstGeom>
          <a:noFill/>
        </p:spPr>
        <p:txBody>
          <a:bodyPr vert="horz" wrap="square" lIns="0" tIns="0" rIns="0" bIns="0" rtlCol="0" anchor="ctr" anchorCtr="0">
            <a:noAutofit/>
          </a:bodyPr>
          <a:p>
            <a:pPr algn="just">
              <a:lnSpc>
                <a:spcPct val="150000"/>
              </a:lnSpc>
              <a:spcBef>
                <a:spcPct val="0"/>
              </a:spcBef>
              <a:spcAft>
                <a:spcPct val="0"/>
              </a:spcAft>
            </a:pPr>
            <a:r>
              <a:rPr lang="en-US" altLang="zh-CN" sz="2000" dirty="0">
                <a:solidFill>
                  <a:schemeClr val="tx1">
                    <a:lumMod val="85000"/>
                    <a:lumOff val="15000"/>
                  </a:schemeClr>
                </a:solidFill>
                <a:latin typeface="+mn-ea"/>
                <a:cs typeface="+mn-ea"/>
                <a:sym typeface="+mn-ea"/>
              </a:rPr>
              <a:t>8. </a:t>
            </a:r>
            <a:r>
              <a:rPr lang="zh-CN" altLang="en-US" sz="2000" dirty="0">
                <a:solidFill>
                  <a:schemeClr val="tx1">
                    <a:lumMod val="85000"/>
                    <a:lumOff val="15000"/>
                  </a:schemeClr>
                </a:solidFill>
                <a:latin typeface="+mn-ea"/>
                <a:cs typeface="+mn-ea"/>
                <a:sym typeface="+mn-ea"/>
              </a:rPr>
              <a:t>填写材料品牌或厂家栏</a:t>
            </a:r>
            <a:endParaRPr lang="zh-CN" altLang="en-US" sz="2000" dirty="0">
              <a:solidFill>
                <a:schemeClr val="tx1">
                  <a:lumMod val="85000"/>
                  <a:lumOff val="15000"/>
                </a:schemeClr>
              </a:solidFill>
              <a:latin typeface="+mn-ea"/>
              <a:cs typeface="+mn-ea"/>
              <a:sym typeface="+mn-ea"/>
            </a:endParaRPr>
          </a:p>
          <a:p>
            <a:pPr algn="just">
              <a:lnSpc>
                <a:spcPct val="150000"/>
              </a:lnSpc>
              <a:spcBef>
                <a:spcPct val="0"/>
              </a:spcBef>
              <a:spcAft>
                <a:spcPct val="0"/>
              </a:spcAft>
            </a:pPr>
            <a:r>
              <a:rPr lang="zh-CN" altLang="en-US" sz="2000" dirty="0">
                <a:solidFill>
                  <a:schemeClr val="tx1">
                    <a:lumMod val="85000"/>
                    <a:lumOff val="15000"/>
                  </a:schemeClr>
                </a:solidFill>
                <a:latin typeface="+mn-ea"/>
                <a:cs typeface="+mn-ea"/>
                <a:sym typeface="+mn-ea"/>
              </a:rPr>
              <a:t>同一种型号和规格的材料，不同的品牌或厂家产品的制造工艺一般不同，质量也不同，价格差别也很大。</a:t>
            </a:r>
            <a:endParaRPr lang="zh-CN" altLang="en-US" sz="2000" dirty="0">
              <a:solidFill>
                <a:schemeClr val="tx1">
                  <a:lumMod val="85000"/>
                  <a:lumOff val="15000"/>
                </a:schemeClr>
              </a:solidFill>
              <a:latin typeface="+mn-ea"/>
              <a:cs typeface="+mn-ea"/>
              <a:sym typeface="+mn-ea"/>
            </a:endParaRPr>
          </a:p>
        </p:txBody>
      </p:sp>
      <p:sp>
        <p:nvSpPr>
          <p:cNvPr id="17" name="任意多边形: 形状 8"/>
          <p:cNvSpPr/>
          <p:nvPr>
            <p:custDataLst>
              <p:tags r:id="rId3"/>
            </p:custDataLst>
          </p:nvPr>
        </p:nvSpPr>
        <p:spPr>
          <a:xfrm rot="10800000">
            <a:off x="1267143" y="1404938"/>
            <a:ext cx="5431952" cy="3861727"/>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59172 h 1859172"/>
              <a:gd name="connsiteX1-3" fmla="*/ 111083 w 2695478"/>
              <a:gd name="connsiteY1-4" fmla="*/ 1859172 h 1859172"/>
              <a:gd name="connsiteX2-5" fmla="*/ 0 w 2695478"/>
              <a:gd name="connsiteY2-6" fmla="*/ 1748089 h 1859172"/>
              <a:gd name="connsiteX3-7" fmla="*/ 0 w 2695478"/>
              <a:gd name="connsiteY3-8" fmla="*/ 366863 h 1859172"/>
              <a:gd name="connsiteX4-9" fmla="*/ 111083 w 2695478"/>
              <a:gd name="connsiteY4-10" fmla="*/ 255780 h 1859172"/>
              <a:gd name="connsiteX5-11" fmla="*/ 1139340 w 2695478"/>
              <a:gd name="connsiteY5-12" fmla="*/ 255780 h 1859172"/>
              <a:gd name="connsiteX6-13" fmla="*/ 1043632 w 2695478"/>
              <a:gd name="connsiteY6-14" fmla="*/ 0 h 1859172"/>
              <a:gd name="connsiteX7-15" fmla="*/ 1556139 w 2695478"/>
              <a:gd name="connsiteY7-16" fmla="*/ 255780 h 1859172"/>
              <a:gd name="connsiteX8-17" fmla="*/ 2584395 w 2695478"/>
              <a:gd name="connsiteY8-18" fmla="*/ 255780 h 1859172"/>
              <a:gd name="connsiteX9-19" fmla="*/ 2695478 w 2695478"/>
              <a:gd name="connsiteY9-20" fmla="*/ 366863 h 1859172"/>
              <a:gd name="connsiteX10-21" fmla="*/ 2695478 w 2695478"/>
              <a:gd name="connsiteY10-22" fmla="*/ 1748089 h 1859172"/>
              <a:gd name="connsiteX11-23" fmla="*/ 2584395 w 2695478"/>
              <a:gd name="connsiteY11-24" fmla="*/ 1859172 h 18591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59172">
                <a:moveTo>
                  <a:pt x="2584395" y="1859172"/>
                </a:moveTo>
                <a:lnTo>
                  <a:pt x="111083" y="1859172"/>
                </a:lnTo>
                <a:cubicBezTo>
                  <a:pt x="49734" y="1859172"/>
                  <a:pt x="0" y="1809438"/>
                  <a:pt x="0" y="1748089"/>
                </a:cubicBezTo>
                <a:lnTo>
                  <a:pt x="0" y="366863"/>
                </a:lnTo>
                <a:cubicBezTo>
                  <a:pt x="0" y="305514"/>
                  <a:pt x="49734" y="255780"/>
                  <a:pt x="111083" y="255780"/>
                </a:cubicBezTo>
                <a:lnTo>
                  <a:pt x="1139340" y="255780"/>
                </a:lnTo>
                <a:lnTo>
                  <a:pt x="1043632" y="0"/>
                </a:lnTo>
                <a:lnTo>
                  <a:pt x="1556139" y="255780"/>
                </a:lnTo>
                <a:lnTo>
                  <a:pt x="2584395" y="255780"/>
                </a:lnTo>
                <a:cubicBezTo>
                  <a:pt x="2645744" y="255780"/>
                  <a:pt x="2695478" y="305514"/>
                  <a:pt x="2695478" y="366863"/>
                </a:cubicBezTo>
                <a:lnTo>
                  <a:pt x="2695478" y="1748089"/>
                </a:lnTo>
                <a:cubicBezTo>
                  <a:pt x="2695478" y="1809438"/>
                  <a:pt x="2645744" y="1859172"/>
                  <a:pt x="2584395" y="1859172"/>
                </a:cubicBezTo>
                <a:close/>
              </a:path>
            </a:pathLst>
          </a:custGeom>
          <a:gradFill>
            <a:gsLst>
              <a:gs pos="0">
                <a:schemeClr val="accent1">
                  <a:alpha val="100000"/>
                </a:schemeClr>
              </a:gs>
              <a:gs pos="50000">
                <a:schemeClr val="accent1">
                  <a:alpha val="100000"/>
                </a:schemeClr>
              </a:gs>
            </a:gsLst>
            <a:lin ang="13800000" scaled="0"/>
          </a:gradFill>
          <a:ln>
            <a:noFill/>
          </a:ln>
          <a:effectLst>
            <a:outerShdw blurRad="228600" dist="177800" dir="3780000" algn="t" rotWithShape="0">
              <a:schemeClr val="accent1">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4000" b="1" dirty="0">
              <a:solidFill>
                <a:schemeClr val="lt1"/>
              </a:solidFill>
            </a:endParaRPr>
          </a:p>
        </p:txBody>
      </p:sp>
      <p:sp>
        <p:nvSpPr>
          <p:cNvPr id="18" name="矩形 17"/>
          <p:cNvSpPr/>
          <p:nvPr>
            <p:custDataLst>
              <p:tags r:id="rId4"/>
            </p:custDataLst>
          </p:nvPr>
        </p:nvSpPr>
        <p:spPr>
          <a:xfrm>
            <a:off x="1742758" y="1782763"/>
            <a:ext cx="4481195" cy="2468880"/>
          </a:xfrm>
          <a:prstGeom prst="rect">
            <a:avLst/>
          </a:prstGeom>
          <a:noFill/>
        </p:spPr>
        <p:txBody>
          <a:bodyPr vert="horz" wrap="square" lIns="0" tIns="0" rIns="0" bIns="0" rtlCol="0" anchor="ctr" anchorCtr="0">
            <a:noAutofit/>
          </a:bodyPr>
          <a:p>
            <a:pPr algn="just">
              <a:lnSpc>
                <a:spcPct val="150000"/>
              </a:lnSpc>
              <a:spcBef>
                <a:spcPct val="0"/>
              </a:spcBef>
              <a:spcAft>
                <a:spcPct val="0"/>
              </a:spcAft>
            </a:pPr>
            <a:r>
              <a:rPr lang="en-US" altLang="zh-CN" sz="2400" dirty="0">
                <a:solidFill>
                  <a:schemeClr val="lt1">
                    <a:lumMod val="100000"/>
                  </a:schemeClr>
                </a:solidFill>
                <a:latin typeface="+mn-ea"/>
                <a:cs typeface="+mn-ea"/>
                <a:sym typeface="+mn-ea"/>
              </a:rPr>
              <a:t>7. </a:t>
            </a:r>
            <a:r>
              <a:rPr lang="zh-CN" altLang="en-US" sz="2400" dirty="0">
                <a:solidFill>
                  <a:schemeClr val="lt1">
                    <a:lumMod val="100000"/>
                  </a:schemeClr>
                </a:solidFill>
                <a:latin typeface="+mn-ea"/>
                <a:cs typeface="+mn-ea"/>
                <a:sym typeface="+mn-ea"/>
              </a:rPr>
              <a:t>填写材料单位栏</a:t>
            </a:r>
            <a:endParaRPr lang="zh-CN" altLang="en-US" sz="2400" dirty="0">
              <a:solidFill>
                <a:schemeClr val="lt1">
                  <a:lumMod val="100000"/>
                </a:schemeClr>
              </a:solidFill>
              <a:latin typeface="+mn-ea"/>
              <a:cs typeface="+mn-ea"/>
              <a:sym typeface="+mn-ea"/>
            </a:endParaRPr>
          </a:p>
          <a:p>
            <a:pPr algn="just">
              <a:lnSpc>
                <a:spcPct val="150000"/>
              </a:lnSpc>
              <a:spcBef>
                <a:spcPct val="0"/>
              </a:spcBef>
              <a:spcAft>
                <a:spcPct val="0"/>
              </a:spcAft>
            </a:pPr>
            <a:r>
              <a:rPr lang="zh-CN" altLang="en-US" sz="2400" dirty="0">
                <a:solidFill>
                  <a:schemeClr val="lt1">
                    <a:lumMod val="100000"/>
                  </a:schemeClr>
                </a:solidFill>
                <a:latin typeface="+mn-ea"/>
                <a:cs typeface="+mn-ea"/>
                <a:sym typeface="+mn-ea"/>
              </a:rPr>
              <a:t>材料单位一般是</a:t>
            </a:r>
            <a:r>
              <a:rPr lang="en-US" altLang="zh-CN" sz="2400" dirty="0">
                <a:solidFill>
                  <a:schemeClr val="lt1">
                    <a:lumMod val="100000"/>
                  </a:schemeClr>
                </a:solidFill>
                <a:latin typeface="+mn-ea"/>
                <a:cs typeface="+mn-ea"/>
                <a:sym typeface="+mn-ea"/>
              </a:rPr>
              <a:t>“</a:t>
            </a:r>
            <a:r>
              <a:rPr lang="zh-CN" altLang="en-US" sz="2400" dirty="0">
                <a:solidFill>
                  <a:schemeClr val="lt1">
                    <a:lumMod val="100000"/>
                  </a:schemeClr>
                </a:solidFill>
                <a:latin typeface="+mn-ea"/>
                <a:cs typeface="+mn-ea"/>
                <a:sym typeface="+mn-ea"/>
              </a:rPr>
              <a:t>箱</a:t>
            </a:r>
            <a:r>
              <a:rPr lang="en-US" altLang="zh-CN" sz="2400" dirty="0">
                <a:solidFill>
                  <a:schemeClr val="lt1">
                    <a:lumMod val="100000"/>
                  </a:schemeClr>
                </a:solidFill>
                <a:latin typeface="+mn-ea"/>
                <a:cs typeface="+mn-ea"/>
                <a:sym typeface="+mn-ea"/>
              </a:rPr>
              <a:t>”“</a:t>
            </a:r>
            <a:r>
              <a:rPr lang="zh-CN" altLang="en-US" sz="2400" dirty="0">
                <a:solidFill>
                  <a:schemeClr val="lt1">
                    <a:lumMod val="100000"/>
                  </a:schemeClr>
                </a:solidFill>
                <a:latin typeface="+mn-ea"/>
                <a:cs typeface="+mn-ea"/>
                <a:sym typeface="+mn-ea"/>
              </a:rPr>
              <a:t>个</a:t>
            </a:r>
            <a:r>
              <a:rPr lang="en-US" altLang="zh-CN" sz="2400" dirty="0">
                <a:solidFill>
                  <a:schemeClr val="lt1">
                    <a:lumMod val="100000"/>
                  </a:schemeClr>
                </a:solidFill>
                <a:latin typeface="+mn-ea"/>
                <a:cs typeface="+mn-ea"/>
                <a:sym typeface="+mn-ea"/>
              </a:rPr>
              <a:t>”“</a:t>
            </a:r>
            <a:r>
              <a:rPr lang="zh-CN" altLang="en-US" sz="2400" dirty="0">
                <a:solidFill>
                  <a:schemeClr val="lt1">
                    <a:lumMod val="100000"/>
                  </a:schemeClr>
                </a:solidFill>
                <a:latin typeface="+mn-ea"/>
                <a:cs typeface="+mn-ea"/>
                <a:sym typeface="+mn-ea"/>
              </a:rPr>
              <a:t>件</a:t>
            </a:r>
            <a:r>
              <a:rPr lang="en-US" altLang="zh-CN" sz="2400" dirty="0">
                <a:solidFill>
                  <a:schemeClr val="lt1">
                    <a:lumMod val="100000"/>
                  </a:schemeClr>
                </a:solidFill>
                <a:latin typeface="+mn-ea"/>
                <a:cs typeface="+mn-ea"/>
                <a:sym typeface="+mn-ea"/>
              </a:rPr>
              <a:t>”</a:t>
            </a:r>
            <a:r>
              <a:rPr lang="zh-CN" altLang="en-US" sz="2400" dirty="0">
                <a:solidFill>
                  <a:schemeClr val="lt1">
                    <a:lumMod val="100000"/>
                  </a:schemeClr>
                </a:solidFill>
                <a:latin typeface="+mn-ea"/>
                <a:cs typeface="+mn-ea"/>
                <a:sym typeface="+mn-ea"/>
              </a:rPr>
              <a:t>等，必须准确填写，不能没有材料单位或者填写错误。</a:t>
            </a:r>
            <a:endParaRPr lang="zh-CN" altLang="en-US" sz="2400" dirty="0">
              <a:solidFill>
                <a:schemeClr val="lt1">
                  <a:lumMod val="100000"/>
                </a:schemeClr>
              </a:solidFill>
              <a:latin typeface="+mn-ea"/>
              <a:cs typeface="+mn-ea"/>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4025" y="744855"/>
            <a:ext cx="5596255" cy="5803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200">
                <a:solidFill>
                  <a:schemeClr val="accent3"/>
                </a:solidFill>
              </a:rPr>
              <a:t>9. </a:t>
            </a:r>
            <a:r>
              <a:rPr lang="zh-CN" altLang="en-US" sz="3200">
                <a:solidFill>
                  <a:schemeClr val="accent3"/>
                </a:solidFill>
              </a:rPr>
              <a:t>填写说明栏</a:t>
            </a:r>
            <a:endParaRPr lang="zh-CN" altLang="en-US" sz="3200">
              <a:solidFill>
                <a:schemeClr val="accent3"/>
              </a:solidFill>
            </a:endParaRPr>
          </a:p>
        </p:txBody>
      </p:sp>
      <p:sp>
        <p:nvSpPr>
          <p:cNvPr id="4" name="文本框 3"/>
          <p:cNvSpPr txBox="1"/>
          <p:nvPr/>
        </p:nvSpPr>
        <p:spPr>
          <a:xfrm>
            <a:off x="1724025" y="1250950"/>
            <a:ext cx="9610090" cy="922020"/>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说明栏的主要用处是把容易混淆的内容说明清楚，例如，网络电缆的说明为</a:t>
            </a:r>
            <a:r>
              <a:rPr lang="en-US" altLang="zh-CN">
                <a:latin typeface="宋体" panose="02010600030101010101" pitchFamily="2" charset="-122"/>
                <a:ea typeface="宋体" panose="02010600030101010101" pitchFamily="2" charset="-122"/>
                <a:cs typeface="宋体" panose="02010600030101010101" pitchFamily="2" charset="-122"/>
              </a:rPr>
              <a:t>“305 m/ </a:t>
            </a:r>
            <a:r>
              <a:rPr lang="zh-CN" altLang="en-US">
                <a:latin typeface="宋体" panose="02010600030101010101" pitchFamily="2" charset="-122"/>
                <a:ea typeface="宋体" panose="02010600030101010101" pitchFamily="2" charset="-122"/>
                <a:cs typeface="宋体" panose="02010600030101010101" pitchFamily="2" charset="-122"/>
              </a:rPr>
              <a:t>箱</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。填好表格的材料表如图</a:t>
            </a:r>
            <a:r>
              <a:rPr lang="en-US" altLang="zh-CN">
                <a:latin typeface="宋体" panose="02010600030101010101" pitchFamily="2" charset="-122"/>
                <a:ea typeface="宋体" panose="02010600030101010101" pitchFamily="2" charset="-122"/>
                <a:cs typeface="宋体" panose="02010600030101010101" pitchFamily="2" charset="-122"/>
              </a:rPr>
              <a:t> 3-24 </a:t>
            </a:r>
            <a:r>
              <a:rPr lang="zh-CN" altLang="en-US">
                <a:latin typeface="宋体" panose="02010600030101010101" pitchFamily="2" charset="-122"/>
                <a:ea typeface="宋体" panose="02010600030101010101" pitchFamily="2" charset="-122"/>
                <a:cs typeface="宋体" panose="02010600030101010101" pitchFamily="2" charset="-122"/>
              </a:rPr>
              <a:t>所示。</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2"/>
          <a:stretch>
            <a:fillRect/>
          </a:stretch>
        </p:blipFill>
        <p:spPr>
          <a:xfrm>
            <a:off x="2734945" y="2172970"/>
            <a:ext cx="6722110" cy="398907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4025" y="744855"/>
            <a:ext cx="5596255" cy="5803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200">
                <a:solidFill>
                  <a:schemeClr val="accent3"/>
                </a:solidFill>
              </a:rPr>
              <a:t>10. </a:t>
            </a:r>
            <a:r>
              <a:rPr lang="zh-CN" altLang="en-US" sz="3200">
                <a:solidFill>
                  <a:schemeClr val="accent3"/>
                </a:solidFill>
              </a:rPr>
              <a:t>填写编制者信息</a:t>
            </a:r>
            <a:endParaRPr lang="zh-CN" altLang="en-US" sz="3200">
              <a:solidFill>
                <a:schemeClr val="accent3"/>
              </a:solidFill>
            </a:endParaRPr>
          </a:p>
        </p:txBody>
      </p:sp>
      <p:sp>
        <p:nvSpPr>
          <p:cNvPr id="4" name="文本框 3"/>
          <p:cNvSpPr txBox="1"/>
          <p:nvPr/>
        </p:nvSpPr>
        <p:spPr>
          <a:xfrm>
            <a:off x="1035050" y="1835150"/>
            <a:ext cx="4576445" cy="2999740"/>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在表格的下边需要增加文件编制者信息，在文件打印后签名，对外提供时还需要单位盖章。填写好的材料表如图</a:t>
            </a:r>
            <a:r>
              <a:rPr lang="en-US" altLang="zh-CN">
                <a:latin typeface="宋体" panose="02010600030101010101" pitchFamily="2" charset="-122"/>
                <a:ea typeface="宋体" panose="02010600030101010101" pitchFamily="2" charset="-122"/>
                <a:cs typeface="宋体" panose="02010600030101010101" pitchFamily="2" charset="-122"/>
              </a:rPr>
              <a:t> 3 -25 </a:t>
            </a:r>
            <a:r>
              <a:rPr lang="zh-CN" altLang="en-US">
                <a:latin typeface="宋体" panose="02010600030101010101" pitchFamily="2" charset="-122"/>
                <a:ea typeface="宋体" panose="02010600030101010101" pitchFamily="2" charset="-122"/>
                <a:cs typeface="宋体" panose="02010600030101010101" pitchFamily="2" charset="-122"/>
              </a:rPr>
              <a:t>所示。</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这样，一个完整的布线工程材料统计表就完成了。</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b="1">
                <a:latin typeface="宋体" panose="02010600030101010101" pitchFamily="2" charset="-122"/>
                <a:ea typeface="宋体" panose="02010600030101010101" pitchFamily="2" charset="-122"/>
                <a:cs typeface="宋体" panose="02010600030101010101" pitchFamily="2" charset="-122"/>
              </a:rPr>
              <a:t>质量要求：</a:t>
            </a:r>
            <a:r>
              <a:rPr lang="zh-CN" altLang="en-US">
                <a:latin typeface="宋体" panose="02010600030101010101" pitchFamily="2" charset="-122"/>
                <a:ea typeface="宋体" panose="02010600030101010101" pitchFamily="2" charset="-122"/>
                <a:cs typeface="宋体" panose="02010600030101010101" pitchFamily="2" charset="-122"/>
              </a:rPr>
              <a:t>项目名称正确，材料名称、规格</a:t>
            </a:r>
            <a:r>
              <a:rPr lang="en-US" altLang="zh-CN">
                <a:latin typeface="宋体" panose="02010600030101010101" pitchFamily="2" charset="-122"/>
                <a:ea typeface="宋体" panose="02010600030101010101" pitchFamily="2" charset="-122"/>
                <a:cs typeface="宋体" panose="02010600030101010101" pitchFamily="2" charset="-122"/>
              </a:rPr>
              <a:t> / </a:t>
            </a:r>
            <a:r>
              <a:rPr lang="zh-CN" altLang="en-US">
                <a:latin typeface="宋体" panose="02010600030101010101" pitchFamily="2" charset="-122"/>
                <a:ea typeface="宋体" panose="02010600030101010101" pitchFamily="2" charset="-122"/>
                <a:cs typeface="宋体" panose="02010600030101010101" pitchFamily="2" charset="-122"/>
              </a:rPr>
              <a:t>型号正确，数量合理。</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a:stretch>
            <a:fillRect/>
          </a:stretch>
        </p:blipFill>
        <p:spPr>
          <a:xfrm>
            <a:off x="6026150" y="1483360"/>
            <a:ext cx="5001895" cy="450977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671320" y="749935"/>
            <a:ext cx="8282940" cy="635000"/>
          </a:xfrm>
          <a:prstGeom prst="rect">
            <a:avLst/>
          </a:prstGeom>
          <a:noFill/>
        </p:spPr>
        <p:txBody>
          <a:bodyPr wrap="square" rtlCol="0" anchor="t">
            <a:normAutofit fontScale="90000"/>
          </a:bodyPr>
          <a:p>
            <a:r>
              <a:rPr lang="zh-CN" altLang="en-US" sz="3200">
                <a:solidFill>
                  <a:schemeClr val="accent2">
                    <a:lumMod val="75000"/>
                  </a:schemeClr>
                </a:solidFill>
                <a:latin typeface="+mj-lt"/>
                <a:ea typeface="+mj-ea"/>
                <a:cs typeface="+mj-cs"/>
              </a:rPr>
              <a:t>1. 编制综合布线系统工程材料统计表的注意事项</a:t>
            </a:r>
            <a:endParaRPr lang="en-US" altLang="en-US" sz="3200">
              <a:solidFill>
                <a:schemeClr val="accent2">
                  <a:lumMod val="75000"/>
                </a:schemeClr>
              </a:solidFill>
            </a:endParaRPr>
          </a:p>
        </p:txBody>
      </p:sp>
      <p:sp>
        <p:nvSpPr>
          <p:cNvPr id="18" name="圆角矩形 1"/>
          <p:cNvSpPr/>
          <p:nvPr>
            <p:custDataLst>
              <p:tags r:id="rId2"/>
            </p:custDataLst>
          </p:nvPr>
        </p:nvSpPr>
        <p:spPr>
          <a:xfrm>
            <a:off x="1306638" y="1672828"/>
            <a:ext cx="2354774" cy="4443102"/>
          </a:xfrm>
          <a:prstGeom prst="roundRect">
            <a:avLst>
              <a:gd name="adj" fmla="val 3766"/>
            </a:avLst>
          </a:prstGeom>
          <a:gradFill>
            <a:gsLst>
              <a:gs pos="0">
                <a:srgbClr val="FFFFFF">
                  <a:alpha val="10000"/>
                </a:srgbClr>
              </a:gs>
              <a:gs pos="100000">
                <a:schemeClr val="accent1">
                  <a:alpha val="15000"/>
                </a:schemeClr>
              </a:gs>
            </a:gsLst>
            <a:lin ang="5400000" scaled="0"/>
          </a:gradFill>
          <a:ln w="12700">
            <a:solidFill>
              <a:schemeClr val="accent1">
                <a:lumMod val="60000"/>
                <a:lumOff val="40000"/>
                <a:alpha val="5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任意多边形: 形状 1"/>
          <p:cNvSpPr/>
          <p:nvPr>
            <p:custDataLst>
              <p:tags r:id="rId3"/>
            </p:custDataLst>
          </p:nvPr>
        </p:nvSpPr>
        <p:spPr>
          <a:xfrm>
            <a:off x="1698712" y="1624330"/>
            <a:ext cx="220870" cy="46161"/>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1">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sz="2000" kern="0">
              <a:solidFill>
                <a:prstClr val="white"/>
              </a:solidFill>
              <a:cs typeface="+mn-ea"/>
              <a:sym typeface="+mn-lt"/>
            </a:endParaRPr>
          </a:p>
        </p:txBody>
      </p:sp>
      <p:sp>
        <p:nvSpPr>
          <p:cNvPr id="14" name="任意多边形: 形状 3"/>
          <p:cNvSpPr/>
          <p:nvPr>
            <p:custDataLst>
              <p:tags r:id="rId4"/>
            </p:custDataLst>
          </p:nvPr>
        </p:nvSpPr>
        <p:spPr>
          <a:xfrm>
            <a:off x="3049055" y="1624330"/>
            <a:ext cx="220870" cy="46161"/>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1">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sz="2000" kern="0">
              <a:solidFill>
                <a:prstClr val="white"/>
              </a:solidFill>
              <a:cs typeface="+mn-ea"/>
              <a:sym typeface="+mn-lt"/>
            </a:endParaRPr>
          </a:p>
        </p:txBody>
      </p:sp>
      <p:sp>
        <p:nvSpPr>
          <p:cNvPr id="15" name="任意多边形: 形状 4" descr="D:\51PPT模板网\51pptmoban.com\图片.jpg"/>
          <p:cNvSpPr/>
          <p:nvPr>
            <p:custDataLst>
              <p:tags r:id="rId5"/>
            </p:custDataLst>
          </p:nvPr>
        </p:nvSpPr>
        <p:spPr>
          <a:xfrm>
            <a:off x="1777008" y="1627252"/>
            <a:ext cx="1414033" cy="160686"/>
          </a:xfrm>
          <a:custGeom>
            <a:avLst/>
            <a:gdLst>
              <a:gd name="connsiteX0" fmla="*/ 9463 w 5671603"/>
              <a:gd name="connsiteY0" fmla="*/ 0 h 642809"/>
              <a:gd name="connsiteX1" fmla="*/ 772663 w 5671603"/>
              <a:gd name="connsiteY1" fmla="*/ 0 h 642809"/>
              <a:gd name="connsiteX2" fmla="*/ 1678703 w 5671603"/>
              <a:gd name="connsiteY2" fmla="*/ 0 h 642809"/>
              <a:gd name="connsiteX3" fmla="*/ 1992767 w 5671603"/>
              <a:gd name="connsiteY3" fmla="*/ 0 h 642809"/>
              <a:gd name="connsiteX4" fmla="*/ 2565400 w 5671603"/>
              <a:gd name="connsiteY4" fmla="*/ 0 h 642809"/>
              <a:gd name="connsiteX5" fmla="*/ 2803588 w 5671603"/>
              <a:gd name="connsiteY5" fmla="*/ 0 h 642809"/>
              <a:gd name="connsiteX6" fmla="*/ 2868015 w 5671603"/>
              <a:gd name="connsiteY6" fmla="*/ 0 h 642809"/>
              <a:gd name="connsiteX7" fmla="*/ 3106203 w 5671603"/>
              <a:gd name="connsiteY7" fmla="*/ 0 h 642809"/>
              <a:gd name="connsiteX8" fmla="*/ 3678836 w 5671603"/>
              <a:gd name="connsiteY8" fmla="*/ 0 h 642809"/>
              <a:gd name="connsiteX9" fmla="*/ 3992900 w 5671603"/>
              <a:gd name="connsiteY9" fmla="*/ 0 h 642809"/>
              <a:gd name="connsiteX10" fmla="*/ 4898940 w 5671603"/>
              <a:gd name="connsiteY10" fmla="*/ 0 h 642809"/>
              <a:gd name="connsiteX11" fmla="*/ 5662140 w 5671603"/>
              <a:gd name="connsiteY11" fmla="*/ 0 h 642809"/>
              <a:gd name="connsiteX12" fmla="*/ 5300826 w 5671603"/>
              <a:gd name="connsiteY12" fmla="*/ 111760 h 642809"/>
              <a:gd name="connsiteX13" fmla="*/ 5173190 w 5671603"/>
              <a:gd name="connsiteY13" fmla="*/ 461024 h 642809"/>
              <a:gd name="connsiteX14" fmla="*/ 4898940 w 5671603"/>
              <a:gd name="connsiteY14" fmla="*/ 642809 h 642809"/>
              <a:gd name="connsiteX15" fmla="*/ 3992900 w 5671603"/>
              <a:gd name="connsiteY15" fmla="*/ 642809 h 642809"/>
              <a:gd name="connsiteX16" fmla="*/ 3106203 w 5671603"/>
              <a:gd name="connsiteY16" fmla="*/ 642809 h 642809"/>
              <a:gd name="connsiteX17" fmla="*/ 2565400 w 5671603"/>
              <a:gd name="connsiteY17" fmla="*/ 642809 h 642809"/>
              <a:gd name="connsiteX18" fmla="*/ 1678703 w 5671603"/>
              <a:gd name="connsiteY18" fmla="*/ 642809 h 642809"/>
              <a:gd name="connsiteX19" fmla="*/ 772663 w 5671603"/>
              <a:gd name="connsiteY19" fmla="*/ 642809 h 642809"/>
              <a:gd name="connsiteX20" fmla="*/ 498413 w 5671603"/>
              <a:gd name="connsiteY20" fmla="*/ 461024 h 642809"/>
              <a:gd name="connsiteX21" fmla="*/ 370777 w 5671603"/>
              <a:gd name="connsiteY21" fmla="*/ 111760 h 642809"/>
              <a:gd name="connsiteX22" fmla="*/ 9463 w 5671603"/>
              <a:gd name="connsiteY22" fmla="*/ 0 h 64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71603" h="642809">
                <a:moveTo>
                  <a:pt x="9463" y="0"/>
                </a:moveTo>
                <a:lnTo>
                  <a:pt x="772663" y="0"/>
                </a:lnTo>
                <a:lnTo>
                  <a:pt x="1678703" y="0"/>
                </a:lnTo>
                <a:lnTo>
                  <a:pt x="1992767" y="0"/>
                </a:lnTo>
                <a:lnTo>
                  <a:pt x="2565400" y="0"/>
                </a:lnTo>
                <a:lnTo>
                  <a:pt x="2803588" y="0"/>
                </a:lnTo>
                <a:lnTo>
                  <a:pt x="2868015" y="0"/>
                </a:lnTo>
                <a:lnTo>
                  <a:pt x="3106203" y="0"/>
                </a:lnTo>
                <a:lnTo>
                  <a:pt x="3678836" y="0"/>
                </a:lnTo>
                <a:lnTo>
                  <a:pt x="3992900" y="0"/>
                </a:lnTo>
                <a:lnTo>
                  <a:pt x="4898940" y="0"/>
                </a:lnTo>
                <a:lnTo>
                  <a:pt x="5662140" y="0"/>
                </a:lnTo>
                <a:cubicBezTo>
                  <a:pt x="5729121" y="18627"/>
                  <a:pt x="5422799" y="-41277"/>
                  <a:pt x="5300826" y="111760"/>
                </a:cubicBezTo>
                <a:lnTo>
                  <a:pt x="5173190" y="461024"/>
                </a:lnTo>
                <a:cubicBezTo>
                  <a:pt x="5128005" y="567851"/>
                  <a:pt x="5022226" y="642809"/>
                  <a:pt x="4898940" y="642809"/>
                </a:cubicBezTo>
                <a:lnTo>
                  <a:pt x="3992900" y="642809"/>
                </a:lnTo>
                <a:lnTo>
                  <a:pt x="3106203" y="642809"/>
                </a:lnTo>
                <a:lnTo>
                  <a:pt x="2565400" y="642809"/>
                </a:lnTo>
                <a:lnTo>
                  <a:pt x="1678703" y="642809"/>
                </a:lnTo>
                <a:lnTo>
                  <a:pt x="772663" y="642809"/>
                </a:lnTo>
                <a:cubicBezTo>
                  <a:pt x="649377" y="642809"/>
                  <a:pt x="543598" y="567851"/>
                  <a:pt x="498413" y="461024"/>
                </a:cubicBezTo>
                <a:lnTo>
                  <a:pt x="370777" y="111760"/>
                </a:lnTo>
                <a:cubicBezTo>
                  <a:pt x="248804" y="-41277"/>
                  <a:pt x="-57518" y="18627"/>
                  <a:pt x="9463" y="0"/>
                </a:cubicBezTo>
                <a:close/>
              </a:path>
            </a:pathLst>
          </a:custGeom>
          <a:gradFill>
            <a:gsLst>
              <a:gs pos="0">
                <a:schemeClr val="accent1">
                  <a:lumMod val="60000"/>
                  <a:lumOff val="40000"/>
                  <a:alpha val="100000"/>
                </a:schemeClr>
              </a:gs>
              <a:gs pos="100000">
                <a:schemeClr val="accent1">
                  <a:alpha val="100000"/>
                </a:schemeClr>
              </a:gs>
            </a:gsLst>
            <a:lin ang="5400000" scaled="0"/>
          </a:gra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sz="2000">
              <a:solidFill>
                <a:schemeClr val="tx1"/>
              </a:solidFill>
              <a:cs typeface="+mn-ea"/>
              <a:sym typeface="+mn-lt"/>
            </a:endParaRPr>
          </a:p>
        </p:txBody>
      </p:sp>
      <p:sp>
        <p:nvSpPr>
          <p:cNvPr id="20" name="形状9"/>
          <p:cNvSpPr/>
          <p:nvPr>
            <p:custDataLst>
              <p:tags r:id="rId6"/>
            </p:custDataLst>
          </p:nvPr>
        </p:nvSpPr>
        <p:spPr>
          <a:xfrm>
            <a:off x="1904973" y="6115930"/>
            <a:ext cx="1158689" cy="46745"/>
          </a:xfrm>
          <a:prstGeom prst="roundRect">
            <a:avLst>
              <a:gd name="adj" fmla="val 50000"/>
            </a:avLst>
          </a:prstGeom>
          <a:solidFill>
            <a:schemeClr val="accent1">
              <a:alpha val="50000"/>
            </a:schemeClr>
          </a:solidFill>
          <a:ln w="3175">
            <a:noFill/>
          </a:ln>
          <a:effectLst>
            <a:outerShdw blurRad="127000" dist="63500" dir="30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sz="900" b="1" dirty="0">
              <a:solidFill>
                <a:schemeClr val="lt1"/>
              </a:solidFill>
              <a:effectLst>
                <a:reflection blurRad="6350" stA="26000" endPos="60000" dist="30480" dir="5400000" sy="-100000" algn="bl" rotWithShape="0"/>
              </a:effectLst>
              <a:cs typeface="+mn-ea"/>
              <a:sym typeface="+mn-lt"/>
            </a:endParaRPr>
          </a:p>
        </p:txBody>
      </p:sp>
      <p:sp>
        <p:nvSpPr>
          <p:cNvPr id="12" name="矩形 11"/>
          <p:cNvSpPr/>
          <p:nvPr>
            <p:custDataLst>
              <p:tags r:id="rId7"/>
            </p:custDataLst>
          </p:nvPr>
        </p:nvSpPr>
        <p:spPr>
          <a:xfrm>
            <a:off x="1415904" y="2747960"/>
            <a:ext cx="2136826" cy="3088085"/>
          </a:xfrm>
          <a:prstGeom prst="rect">
            <a:avLst/>
          </a:prstGeom>
          <a:noFill/>
        </p:spPr>
        <p:txBody>
          <a:bodyPr wrap="square" lIns="0" tIns="90170" rIns="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在编制综合布线系统工程材料统计表时，应按照项目名称命名文件，确保文件名称中直接体现项目名称和材料类别等信息，以便于管理和查找。</a:t>
            </a:r>
            <a:endParaRPr lang="zh-CN" altLang="en-US" sz="1600" dirty="0">
              <a:ln>
                <a:noFill/>
                <a:prstDash val="sysDot"/>
              </a:ln>
              <a:solidFill>
                <a:schemeClr val="tx1">
                  <a:lumMod val="85000"/>
                  <a:lumOff val="15000"/>
                </a:schemeClr>
              </a:solidFill>
              <a:latin typeface="+mn-ea"/>
              <a:cs typeface="+mn-ea"/>
            </a:endParaRPr>
          </a:p>
        </p:txBody>
      </p:sp>
      <p:sp>
        <p:nvSpPr>
          <p:cNvPr id="44" name="标题"/>
          <p:cNvSpPr txBox="1"/>
          <p:nvPr>
            <p:custDataLst>
              <p:tags r:id="rId8"/>
            </p:custDataLst>
          </p:nvPr>
        </p:nvSpPr>
        <p:spPr>
          <a:xfrm>
            <a:off x="1415320" y="1990109"/>
            <a:ext cx="2137410" cy="609437"/>
          </a:xfrm>
          <a:prstGeom prst="rect">
            <a:avLst/>
          </a:prstGeom>
          <a:noFill/>
        </p:spPr>
        <p:txBody>
          <a:bodyPr wrap="square" lIns="0" tIns="0" rIns="0" bIns="0" rtlCol="0" anchor="ctr">
            <a:noAutofit/>
          </a:bodyPr>
          <a:p>
            <a:pPr algn="ctr"/>
            <a:r>
              <a:rPr lang="zh-CN" altLang="en-US" b="1" spc="300" dirty="0">
                <a:solidFill>
                  <a:schemeClr val="accent1"/>
                </a:solidFill>
                <a:latin typeface="+mn-ea"/>
              </a:rPr>
              <a:t>项目名称和材料类别命名规范</a:t>
            </a:r>
            <a:endParaRPr lang="zh-CN" altLang="en-US" b="1" spc="300" dirty="0">
              <a:solidFill>
                <a:schemeClr val="accent1"/>
              </a:solidFill>
              <a:latin typeface="+mn-ea"/>
            </a:endParaRPr>
          </a:p>
        </p:txBody>
      </p:sp>
      <p:cxnSp>
        <p:nvCxnSpPr>
          <p:cNvPr id="60" name="直接连接符 59"/>
          <p:cNvCxnSpPr/>
          <p:nvPr>
            <p:custDataLst>
              <p:tags r:id="rId9"/>
            </p:custDataLst>
          </p:nvPr>
        </p:nvCxnSpPr>
        <p:spPr>
          <a:xfrm>
            <a:off x="1451547" y="2653886"/>
            <a:ext cx="2064956" cy="0"/>
          </a:xfrm>
          <a:prstGeom prst="line">
            <a:avLst/>
          </a:prstGeom>
          <a:ln w="19050">
            <a:gradFill>
              <a:gsLst>
                <a:gs pos="100000">
                  <a:schemeClr val="accent1">
                    <a:alpha val="0"/>
                  </a:schemeClr>
                </a:gs>
                <a:gs pos="0">
                  <a:schemeClr val="accent1">
                    <a:alpha val="44000"/>
                  </a:schemeClr>
                </a:gs>
              </a:gsLst>
              <a:path path="circle">
                <a:fillToRect l="50000" t="50000" r="50000" b="50000"/>
              </a:path>
              <a:tileRect/>
            </a:gradFill>
          </a:ln>
          <a:effectLst>
            <a:outerShdw blurRad="50800" dist="25400" dir="5400000" algn="t" rotWithShape="0">
              <a:schemeClr val="accent1">
                <a:lumMod val="75000"/>
                <a:alpha val="16000"/>
              </a:schemeClr>
            </a:outerShdw>
          </a:effectLst>
        </p:spPr>
        <p:style>
          <a:lnRef idx="2">
            <a:schemeClr val="accent1"/>
          </a:lnRef>
          <a:fillRef idx="0">
            <a:srgbClr val="FFFFFF"/>
          </a:fillRef>
          <a:effectRef idx="0">
            <a:srgbClr val="FFFFFF"/>
          </a:effectRef>
          <a:fontRef idx="minor">
            <a:schemeClr val="tx1"/>
          </a:fontRef>
        </p:style>
      </p:cxnSp>
      <p:sp>
        <p:nvSpPr>
          <p:cNvPr id="106" name="圆角矩形 1"/>
          <p:cNvSpPr/>
          <p:nvPr>
            <p:custDataLst>
              <p:tags r:id="rId10"/>
            </p:custDataLst>
          </p:nvPr>
        </p:nvSpPr>
        <p:spPr>
          <a:xfrm>
            <a:off x="3832616" y="1672828"/>
            <a:ext cx="2354774" cy="4443102"/>
          </a:xfrm>
          <a:prstGeom prst="roundRect">
            <a:avLst>
              <a:gd name="adj" fmla="val 3766"/>
            </a:avLst>
          </a:prstGeom>
          <a:gradFill>
            <a:gsLst>
              <a:gs pos="0">
                <a:srgbClr val="FFFFFF">
                  <a:alpha val="10000"/>
                </a:srgbClr>
              </a:gs>
              <a:gs pos="100000">
                <a:schemeClr val="accent2">
                  <a:alpha val="15000"/>
                </a:schemeClr>
              </a:gs>
            </a:gsLst>
            <a:lin ang="5400000" scaled="0"/>
          </a:gradFill>
          <a:ln w="12700">
            <a:solidFill>
              <a:schemeClr val="accent2">
                <a:lumMod val="60000"/>
                <a:lumOff val="40000"/>
                <a:alpha val="5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08" name="任意多边形: 形状 1"/>
          <p:cNvSpPr/>
          <p:nvPr>
            <p:custDataLst>
              <p:tags r:id="rId11"/>
            </p:custDataLst>
          </p:nvPr>
        </p:nvSpPr>
        <p:spPr>
          <a:xfrm>
            <a:off x="4224689" y="1624330"/>
            <a:ext cx="220870" cy="46161"/>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2">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sz="2000" kern="0">
              <a:solidFill>
                <a:prstClr val="white"/>
              </a:solidFill>
              <a:cs typeface="+mn-ea"/>
              <a:sym typeface="+mn-lt"/>
            </a:endParaRPr>
          </a:p>
        </p:txBody>
      </p:sp>
      <p:sp>
        <p:nvSpPr>
          <p:cNvPr id="109" name="任意多边形: 形状 3"/>
          <p:cNvSpPr/>
          <p:nvPr>
            <p:custDataLst>
              <p:tags r:id="rId12"/>
            </p:custDataLst>
          </p:nvPr>
        </p:nvSpPr>
        <p:spPr>
          <a:xfrm>
            <a:off x="5575032" y="1624330"/>
            <a:ext cx="220870" cy="46161"/>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2">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sz="2000" kern="0">
              <a:solidFill>
                <a:prstClr val="white"/>
              </a:solidFill>
              <a:cs typeface="+mn-ea"/>
              <a:sym typeface="+mn-lt"/>
            </a:endParaRPr>
          </a:p>
        </p:txBody>
      </p:sp>
      <p:sp>
        <p:nvSpPr>
          <p:cNvPr id="110" name="任意多边形: 形状 4" descr="D:\51PPT模板网\51pptmoban.com\图片.jpg"/>
          <p:cNvSpPr/>
          <p:nvPr>
            <p:custDataLst>
              <p:tags r:id="rId13"/>
            </p:custDataLst>
          </p:nvPr>
        </p:nvSpPr>
        <p:spPr>
          <a:xfrm>
            <a:off x="4302987" y="1627252"/>
            <a:ext cx="1414033" cy="160686"/>
          </a:xfrm>
          <a:custGeom>
            <a:avLst/>
            <a:gdLst>
              <a:gd name="connsiteX0" fmla="*/ 9463 w 5671603"/>
              <a:gd name="connsiteY0" fmla="*/ 0 h 642809"/>
              <a:gd name="connsiteX1" fmla="*/ 772663 w 5671603"/>
              <a:gd name="connsiteY1" fmla="*/ 0 h 642809"/>
              <a:gd name="connsiteX2" fmla="*/ 1678703 w 5671603"/>
              <a:gd name="connsiteY2" fmla="*/ 0 h 642809"/>
              <a:gd name="connsiteX3" fmla="*/ 1992767 w 5671603"/>
              <a:gd name="connsiteY3" fmla="*/ 0 h 642809"/>
              <a:gd name="connsiteX4" fmla="*/ 2565400 w 5671603"/>
              <a:gd name="connsiteY4" fmla="*/ 0 h 642809"/>
              <a:gd name="connsiteX5" fmla="*/ 2803588 w 5671603"/>
              <a:gd name="connsiteY5" fmla="*/ 0 h 642809"/>
              <a:gd name="connsiteX6" fmla="*/ 2868015 w 5671603"/>
              <a:gd name="connsiteY6" fmla="*/ 0 h 642809"/>
              <a:gd name="connsiteX7" fmla="*/ 3106203 w 5671603"/>
              <a:gd name="connsiteY7" fmla="*/ 0 h 642809"/>
              <a:gd name="connsiteX8" fmla="*/ 3678836 w 5671603"/>
              <a:gd name="connsiteY8" fmla="*/ 0 h 642809"/>
              <a:gd name="connsiteX9" fmla="*/ 3992900 w 5671603"/>
              <a:gd name="connsiteY9" fmla="*/ 0 h 642809"/>
              <a:gd name="connsiteX10" fmla="*/ 4898940 w 5671603"/>
              <a:gd name="connsiteY10" fmla="*/ 0 h 642809"/>
              <a:gd name="connsiteX11" fmla="*/ 5662140 w 5671603"/>
              <a:gd name="connsiteY11" fmla="*/ 0 h 642809"/>
              <a:gd name="connsiteX12" fmla="*/ 5300826 w 5671603"/>
              <a:gd name="connsiteY12" fmla="*/ 111760 h 642809"/>
              <a:gd name="connsiteX13" fmla="*/ 5173190 w 5671603"/>
              <a:gd name="connsiteY13" fmla="*/ 461024 h 642809"/>
              <a:gd name="connsiteX14" fmla="*/ 4898940 w 5671603"/>
              <a:gd name="connsiteY14" fmla="*/ 642809 h 642809"/>
              <a:gd name="connsiteX15" fmla="*/ 3992900 w 5671603"/>
              <a:gd name="connsiteY15" fmla="*/ 642809 h 642809"/>
              <a:gd name="connsiteX16" fmla="*/ 3106203 w 5671603"/>
              <a:gd name="connsiteY16" fmla="*/ 642809 h 642809"/>
              <a:gd name="connsiteX17" fmla="*/ 2565400 w 5671603"/>
              <a:gd name="connsiteY17" fmla="*/ 642809 h 642809"/>
              <a:gd name="connsiteX18" fmla="*/ 1678703 w 5671603"/>
              <a:gd name="connsiteY18" fmla="*/ 642809 h 642809"/>
              <a:gd name="connsiteX19" fmla="*/ 772663 w 5671603"/>
              <a:gd name="connsiteY19" fmla="*/ 642809 h 642809"/>
              <a:gd name="connsiteX20" fmla="*/ 498413 w 5671603"/>
              <a:gd name="connsiteY20" fmla="*/ 461024 h 642809"/>
              <a:gd name="connsiteX21" fmla="*/ 370777 w 5671603"/>
              <a:gd name="connsiteY21" fmla="*/ 111760 h 642809"/>
              <a:gd name="connsiteX22" fmla="*/ 9463 w 5671603"/>
              <a:gd name="connsiteY22" fmla="*/ 0 h 64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71603" h="642809">
                <a:moveTo>
                  <a:pt x="9463" y="0"/>
                </a:moveTo>
                <a:lnTo>
                  <a:pt x="772663" y="0"/>
                </a:lnTo>
                <a:lnTo>
                  <a:pt x="1678703" y="0"/>
                </a:lnTo>
                <a:lnTo>
                  <a:pt x="1992767" y="0"/>
                </a:lnTo>
                <a:lnTo>
                  <a:pt x="2565400" y="0"/>
                </a:lnTo>
                <a:lnTo>
                  <a:pt x="2803588" y="0"/>
                </a:lnTo>
                <a:lnTo>
                  <a:pt x="2868015" y="0"/>
                </a:lnTo>
                <a:lnTo>
                  <a:pt x="3106203" y="0"/>
                </a:lnTo>
                <a:lnTo>
                  <a:pt x="3678836" y="0"/>
                </a:lnTo>
                <a:lnTo>
                  <a:pt x="3992900" y="0"/>
                </a:lnTo>
                <a:lnTo>
                  <a:pt x="4898940" y="0"/>
                </a:lnTo>
                <a:lnTo>
                  <a:pt x="5662140" y="0"/>
                </a:lnTo>
                <a:cubicBezTo>
                  <a:pt x="5729121" y="18627"/>
                  <a:pt x="5422799" y="-41277"/>
                  <a:pt x="5300826" y="111760"/>
                </a:cubicBezTo>
                <a:lnTo>
                  <a:pt x="5173190" y="461024"/>
                </a:lnTo>
                <a:cubicBezTo>
                  <a:pt x="5128005" y="567851"/>
                  <a:pt x="5022226" y="642809"/>
                  <a:pt x="4898940" y="642809"/>
                </a:cubicBezTo>
                <a:lnTo>
                  <a:pt x="3992900" y="642809"/>
                </a:lnTo>
                <a:lnTo>
                  <a:pt x="3106203" y="642809"/>
                </a:lnTo>
                <a:lnTo>
                  <a:pt x="2565400" y="642809"/>
                </a:lnTo>
                <a:lnTo>
                  <a:pt x="1678703" y="642809"/>
                </a:lnTo>
                <a:lnTo>
                  <a:pt x="772663" y="642809"/>
                </a:lnTo>
                <a:cubicBezTo>
                  <a:pt x="649377" y="642809"/>
                  <a:pt x="543598" y="567851"/>
                  <a:pt x="498413" y="461024"/>
                </a:cubicBezTo>
                <a:lnTo>
                  <a:pt x="370777" y="111760"/>
                </a:lnTo>
                <a:cubicBezTo>
                  <a:pt x="248804" y="-41277"/>
                  <a:pt x="-57518" y="18627"/>
                  <a:pt x="9463" y="0"/>
                </a:cubicBezTo>
                <a:close/>
              </a:path>
            </a:pathLst>
          </a:custGeom>
          <a:gradFill>
            <a:gsLst>
              <a:gs pos="0">
                <a:schemeClr val="accent2">
                  <a:lumMod val="60000"/>
                  <a:lumOff val="40000"/>
                  <a:alpha val="100000"/>
                </a:schemeClr>
              </a:gs>
              <a:gs pos="100000">
                <a:schemeClr val="accent2">
                  <a:alpha val="100000"/>
                </a:schemeClr>
              </a:gs>
            </a:gsLst>
            <a:lin ang="5400000" scaled="0"/>
          </a:gra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sz="2000">
              <a:solidFill>
                <a:schemeClr val="tx1"/>
              </a:solidFill>
              <a:cs typeface="+mn-ea"/>
              <a:sym typeface="+mn-lt"/>
            </a:endParaRPr>
          </a:p>
        </p:txBody>
      </p:sp>
      <p:sp>
        <p:nvSpPr>
          <p:cNvPr id="111" name="形状9"/>
          <p:cNvSpPr/>
          <p:nvPr>
            <p:custDataLst>
              <p:tags r:id="rId14"/>
            </p:custDataLst>
          </p:nvPr>
        </p:nvSpPr>
        <p:spPr>
          <a:xfrm>
            <a:off x="4430951" y="6115930"/>
            <a:ext cx="1158689" cy="46745"/>
          </a:xfrm>
          <a:prstGeom prst="roundRect">
            <a:avLst>
              <a:gd name="adj" fmla="val 50000"/>
            </a:avLst>
          </a:prstGeom>
          <a:solidFill>
            <a:schemeClr val="accent2">
              <a:alpha val="50000"/>
            </a:schemeClr>
          </a:solidFill>
          <a:ln w="3175">
            <a:noFill/>
          </a:ln>
          <a:effectLst>
            <a:outerShdw blurRad="127000" dist="63500" dir="30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sz="900" b="1" dirty="0">
              <a:solidFill>
                <a:schemeClr val="lt1"/>
              </a:solidFill>
              <a:effectLst>
                <a:reflection blurRad="6350" stA="26000" endPos="60000" dist="30480" dir="5400000" sy="-100000" algn="bl" rotWithShape="0"/>
              </a:effectLst>
              <a:cs typeface="+mn-ea"/>
              <a:sym typeface="+mn-lt"/>
            </a:endParaRPr>
          </a:p>
        </p:txBody>
      </p:sp>
      <p:sp>
        <p:nvSpPr>
          <p:cNvPr id="112" name="矩形 111"/>
          <p:cNvSpPr/>
          <p:nvPr>
            <p:custDataLst>
              <p:tags r:id="rId15"/>
            </p:custDataLst>
          </p:nvPr>
        </p:nvSpPr>
        <p:spPr>
          <a:xfrm>
            <a:off x="3941882" y="2747960"/>
            <a:ext cx="2136826" cy="3088085"/>
          </a:xfrm>
          <a:prstGeom prst="rect">
            <a:avLst/>
          </a:prstGeom>
          <a:noFill/>
        </p:spPr>
        <p:txBody>
          <a:bodyPr wrap="square" lIns="0" tIns="9017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材料表中必须正确无误地列出材料名称和型号，并使用规范的名词术语。</a:t>
            </a:r>
            <a:endParaRPr lang="zh-CN" altLang="en-US" sz="1600">
              <a:ln>
                <a:noFill/>
                <a:prstDash val="sysDot"/>
              </a:ln>
              <a:solidFill>
                <a:schemeClr val="tx1">
                  <a:lumMod val="85000"/>
                  <a:lumOff val="15000"/>
                </a:schemeClr>
              </a:solidFill>
              <a:latin typeface="+mn-ea"/>
              <a:cs typeface="+mn-ea"/>
            </a:endParaRPr>
          </a:p>
        </p:txBody>
      </p:sp>
      <p:sp>
        <p:nvSpPr>
          <p:cNvPr id="113" name="标题"/>
          <p:cNvSpPr txBox="1"/>
          <p:nvPr>
            <p:custDataLst>
              <p:tags r:id="rId16"/>
            </p:custDataLst>
          </p:nvPr>
        </p:nvSpPr>
        <p:spPr>
          <a:xfrm>
            <a:off x="3941298" y="1990109"/>
            <a:ext cx="2137410" cy="609437"/>
          </a:xfrm>
          <a:prstGeom prst="rect">
            <a:avLst/>
          </a:prstGeom>
          <a:noFill/>
        </p:spPr>
        <p:txBody>
          <a:bodyPr wrap="square" lIns="0" tIns="0" rIns="0" bIns="0" rtlCol="0" anchor="ctr">
            <a:noAutofit/>
          </a:bodyPr>
          <a:p>
            <a:pPr algn="ctr"/>
            <a:r>
              <a:rPr lang="zh-CN" altLang="en-US" b="1" spc="300">
                <a:solidFill>
                  <a:schemeClr val="accent2"/>
                </a:solidFill>
                <a:latin typeface="+mn-ea"/>
              </a:rPr>
              <a:t>材料名称和型号的重要性</a:t>
            </a:r>
            <a:endParaRPr lang="zh-CN" altLang="en-US" b="1" spc="300">
              <a:solidFill>
                <a:schemeClr val="accent2"/>
              </a:solidFill>
              <a:latin typeface="+mn-ea"/>
            </a:endParaRPr>
          </a:p>
        </p:txBody>
      </p:sp>
      <p:cxnSp>
        <p:nvCxnSpPr>
          <p:cNvPr id="114" name="直接连接符 113"/>
          <p:cNvCxnSpPr/>
          <p:nvPr>
            <p:custDataLst>
              <p:tags r:id="rId17"/>
            </p:custDataLst>
          </p:nvPr>
        </p:nvCxnSpPr>
        <p:spPr>
          <a:xfrm>
            <a:off x="3977525" y="2653886"/>
            <a:ext cx="2064956" cy="0"/>
          </a:xfrm>
          <a:prstGeom prst="line">
            <a:avLst/>
          </a:prstGeom>
          <a:ln w="19050">
            <a:gradFill>
              <a:gsLst>
                <a:gs pos="100000">
                  <a:schemeClr val="accent2">
                    <a:alpha val="0"/>
                  </a:schemeClr>
                </a:gs>
                <a:gs pos="0">
                  <a:schemeClr val="accent2">
                    <a:alpha val="44000"/>
                  </a:schemeClr>
                </a:gs>
              </a:gsLst>
              <a:path path="circle">
                <a:fillToRect l="50000" t="50000" r="50000" b="50000"/>
              </a:path>
              <a:tileRect/>
            </a:gradFill>
          </a:ln>
          <a:effectLst>
            <a:outerShdw blurRad="50800" dist="25400" dir="5400000" algn="t" rotWithShape="0">
              <a:schemeClr val="accent2">
                <a:lumMod val="75000"/>
                <a:alpha val="16000"/>
              </a:schemeClr>
            </a:outerShdw>
          </a:effectLst>
        </p:spPr>
        <p:style>
          <a:lnRef idx="2">
            <a:schemeClr val="accent1"/>
          </a:lnRef>
          <a:fillRef idx="0">
            <a:srgbClr val="FFFFFF"/>
          </a:fillRef>
          <a:effectRef idx="0">
            <a:srgbClr val="FFFFFF"/>
          </a:effectRef>
          <a:fontRef idx="minor">
            <a:schemeClr val="tx1"/>
          </a:fontRef>
        </p:style>
      </p:cxnSp>
      <p:sp>
        <p:nvSpPr>
          <p:cNvPr id="116" name="圆角矩形 1"/>
          <p:cNvSpPr/>
          <p:nvPr>
            <p:custDataLst>
              <p:tags r:id="rId18"/>
            </p:custDataLst>
          </p:nvPr>
        </p:nvSpPr>
        <p:spPr>
          <a:xfrm>
            <a:off x="8884571" y="1672828"/>
            <a:ext cx="2354774" cy="4443102"/>
          </a:xfrm>
          <a:prstGeom prst="roundRect">
            <a:avLst>
              <a:gd name="adj" fmla="val 3766"/>
            </a:avLst>
          </a:prstGeom>
          <a:gradFill>
            <a:gsLst>
              <a:gs pos="0">
                <a:srgbClr val="FFFFFF">
                  <a:alpha val="10000"/>
                </a:srgbClr>
              </a:gs>
              <a:gs pos="100000">
                <a:schemeClr val="accent2">
                  <a:alpha val="15000"/>
                </a:schemeClr>
              </a:gs>
            </a:gsLst>
            <a:lin ang="5400000" scaled="0"/>
          </a:gradFill>
          <a:ln w="12700">
            <a:solidFill>
              <a:schemeClr val="accent2">
                <a:lumMod val="60000"/>
                <a:lumOff val="40000"/>
                <a:alpha val="5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18" name="任意多边形: 形状 1"/>
          <p:cNvSpPr/>
          <p:nvPr>
            <p:custDataLst>
              <p:tags r:id="rId19"/>
            </p:custDataLst>
          </p:nvPr>
        </p:nvSpPr>
        <p:spPr>
          <a:xfrm>
            <a:off x="9276644" y="1624330"/>
            <a:ext cx="220870" cy="46161"/>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2">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sz="2000" kern="0">
              <a:solidFill>
                <a:prstClr val="white"/>
              </a:solidFill>
              <a:cs typeface="+mn-ea"/>
              <a:sym typeface="+mn-lt"/>
            </a:endParaRPr>
          </a:p>
        </p:txBody>
      </p:sp>
      <p:sp>
        <p:nvSpPr>
          <p:cNvPr id="119" name="任意多边形: 形状 3"/>
          <p:cNvSpPr/>
          <p:nvPr>
            <p:custDataLst>
              <p:tags r:id="rId20"/>
            </p:custDataLst>
          </p:nvPr>
        </p:nvSpPr>
        <p:spPr>
          <a:xfrm>
            <a:off x="10626987" y="1624330"/>
            <a:ext cx="220870" cy="46161"/>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2">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sz="2000" kern="0">
              <a:solidFill>
                <a:prstClr val="white"/>
              </a:solidFill>
              <a:cs typeface="+mn-ea"/>
              <a:sym typeface="+mn-lt"/>
            </a:endParaRPr>
          </a:p>
        </p:txBody>
      </p:sp>
      <p:sp>
        <p:nvSpPr>
          <p:cNvPr id="120" name="任意多边形: 形状 4" descr="D:\51PPT模板网\51pptmoban.com\图片.jpg"/>
          <p:cNvSpPr/>
          <p:nvPr>
            <p:custDataLst>
              <p:tags r:id="rId21"/>
            </p:custDataLst>
          </p:nvPr>
        </p:nvSpPr>
        <p:spPr>
          <a:xfrm>
            <a:off x="9354941" y="1627252"/>
            <a:ext cx="1414033" cy="160686"/>
          </a:xfrm>
          <a:custGeom>
            <a:avLst/>
            <a:gdLst>
              <a:gd name="connsiteX0" fmla="*/ 9463 w 5671603"/>
              <a:gd name="connsiteY0" fmla="*/ 0 h 642809"/>
              <a:gd name="connsiteX1" fmla="*/ 772663 w 5671603"/>
              <a:gd name="connsiteY1" fmla="*/ 0 h 642809"/>
              <a:gd name="connsiteX2" fmla="*/ 1678703 w 5671603"/>
              <a:gd name="connsiteY2" fmla="*/ 0 h 642809"/>
              <a:gd name="connsiteX3" fmla="*/ 1992767 w 5671603"/>
              <a:gd name="connsiteY3" fmla="*/ 0 h 642809"/>
              <a:gd name="connsiteX4" fmla="*/ 2565400 w 5671603"/>
              <a:gd name="connsiteY4" fmla="*/ 0 h 642809"/>
              <a:gd name="connsiteX5" fmla="*/ 2803588 w 5671603"/>
              <a:gd name="connsiteY5" fmla="*/ 0 h 642809"/>
              <a:gd name="connsiteX6" fmla="*/ 2868015 w 5671603"/>
              <a:gd name="connsiteY6" fmla="*/ 0 h 642809"/>
              <a:gd name="connsiteX7" fmla="*/ 3106203 w 5671603"/>
              <a:gd name="connsiteY7" fmla="*/ 0 h 642809"/>
              <a:gd name="connsiteX8" fmla="*/ 3678836 w 5671603"/>
              <a:gd name="connsiteY8" fmla="*/ 0 h 642809"/>
              <a:gd name="connsiteX9" fmla="*/ 3992900 w 5671603"/>
              <a:gd name="connsiteY9" fmla="*/ 0 h 642809"/>
              <a:gd name="connsiteX10" fmla="*/ 4898940 w 5671603"/>
              <a:gd name="connsiteY10" fmla="*/ 0 h 642809"/>
              <a:gd name="connsiteX11" fmla="*/ 5662140 w 5671603"/>
              <a:gd name="connsiteY11" fmla="*/ 0 h 642809"/>
              <a:gd name="connsiteX12" fmla="*/ 5300826 w 5671603"/>
              <a:gd name="connsiteY12" fmla="*/ 111760 h 642809"/>
              <a:gd name="connsiteX13" fmla="*/ 5173190 w 5671603"/>
              <a:gd name="connsiteY13" fmla="*/ 461024 h 642809"/>
              <a:gd name="connsiteX14" fmla="*/ 4898940 w 5671603"/>
              <a:gd name="connsiteY14" fmla="*/ 642809 h 642809"/>
              <a:gd name="connsiteX15" fmla="*/ 3992900 w 5671603"/>
              <a:gd name="connsiteY15" fmla="*/ 642809 h 642809"/>
              <a:gd name="connsiteX16" fmla="*/ 3106203 w 5671603"/>
              <a:gd name="connsiteY16" fmla="*/ 642809 h 642809"/>
              <a:gd name="connsiteX17" fmla="*/ 2565400 w 5671603"/>
              <a:gd name="connsiteY17" fmla="*/ 642809 h 642809"/>
              <a:gd name="connsiteX18" fmla="*/ 1678703 w 5671603"/>
              <a:gd name="connsiteY18" fmla="*/ 642809 h 642809"/>
              <a:gd name="connsiteX19" fmla="*/ 772663 w 5671603"/>
              <a:gd name="connsiteY19" fmla="*/ 642809 h 642809"/>
              <a:gd name="connsiteX20" fmla="*/ 498413 w 5671603"/>
              <a:gd name="connsiteY20" fmla="*/ 461024 h 642809"/>
              <a:gd name="connsiteX21" fmla="*/ 370777 w 5671603"/>
              <a:gd name="connsiteY21" fmla="*/ 111760 h 642809"/>
              <a:gd name="connsiteX22" fmla="*/ 9463 w 5671603"/>
              <a:gd name="connsiteY22" fmla="*/ 0 h 64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71603" h="642809">
                <a:moveTo>
                  <a:pt x="9463" y="0"/>
                </a:moveTo>
                <a:lnTo>
                  <a:pt x="772663" y="0"/>
                </a:lnTo>
                <a:lnTo>
                  <a:pt x="1678703" y="0"/>
                </a:lnTo>
                <a:lnTo>
                  <a:pt x="1992767" y="0"/>
                </a:lnTo>
                <a:lnTo>
                  <a:pt x="2565400" y="0"/>
                </a:lnTo>
                <a:lnTo>
                  <a:pt x="2803588" y="0"/>
                </a:lnTo>
                <a:lnTo>
                  <a:pt x="2868015" y="0"/>
                </a:lnTo>
                <a:lnTo>
                  <a:pt x="3106203" y="0"/>
                </a:lnTo>
                <a:lnTo>
                  <a:pt x="3678836" y="0"/>
                </a:lnTo>
                <a:lnTo>
                  <a:pt x="3992900" y="0"/>
                </a:lnTo>
                <a:lnTo>
                  <a:pt x="4898940" y="0"/>
                </a:lnTo>
                <a:lnTo>
                  <a:pt x="5662140" y="0"/>
                </a:lnTo>
                <a:cubicBezTo>
                  <a:pt x="5729121" y="18627"/>
                  <a:pt x="5422799" y="-41277"/>
                  <a:pt x="5300826" y="111760"/>
                </a:cubicBezTo>
                <a:lnTo>
                  <a:pt x="5173190" y="461024"/>
                </a:lnTo>
                <a:cubicBezTo>
                  <a:pt x="5128005" y="567851"/>
                  <a:pt x="5022226" y="642809"/>
                  <a:pt x="4898940" y="642809"/>
                </a:cubicBezTo>
                <a:lnTo>
                  <a:pt x="3992900" y="642809"/>
                </a:lnTo>
                <a:lnTo>
                  <a:pt x="3106203" y="642809"/>
                </a:lnTo>
                <a:lnTo>
                  <a:pt x="2565400" y="642809"/>
                </a:lnTo>
                <a:lnTo>
                  <a:pt x="1678703" y="642809"/>
                </a:lnTo>
                <a:lnTo>
                  <a:pt x="772663" y="642809"/>
                </a:lnTo>
                <a:cubicBezTo>
                  <a:pt x="649377" y="642809"/>
                  <a:pt x="543598" y="567851"/>
                  <a:pt x="498413" y="461024"/>
                </a:cubicBezTo>
                <a:lnTo>
                  <a:pt x="370777" y="111760"/>
                </a:lnTo>
                <a:cubicBezTo>
                  <a:pt x="248804" y="-41277"/>
                  <a:pt x="-57518" y="18627"/>
                  <a:pt x="9463" y="0"/>
                </a:cubicBezTo>
                <a:close/>
              </a:path>
            </a:pathLst>
          </a:custGeom>
          <a:gradFill>
            <a:gsLst>
              <a:gs pos="0">
                <a:schemeClr val="accent2">
                  <a:lumMod val="60000"/>
                  <a:lumOff val="40000"/>
                  <a:alpha val="100000"/>
                </a:schemeClr>
              </a:gs>
              <a:gs pos="100000">
                <a:schemeClr val="accent2">
                  <a:alpha val="100000"/>
                </a:schemeClr>
              </a:gs>
            </a:gsLst>
            <a:lin ang="5400000" scaled="0"/>
          </a:gra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sz="2000">
              <a:solidFill>
                <a:schemeClr val="tx1"/>
              </a:solidFill>
              <a:cs typeface="+mn-ea"/>
              <a:sym typeface="+mn-lt"/>
            </a:endParaRPr>
          </a:p>
        </p:txBody>
      </p:sp>
      <p:sp>
        <p:nvSpPr>
          <p:cNvPr id="121" name="形状9"/>
          <p:cNvSpPr/>
          <p:nvPr>
            <p:custDataLst>
              <p:tags r:id="rId22"/>
            </p:custDataLst>
          </p:nvPr>
        </p:nvSpPr>
        <p:spPr>
          <a:xfrm>
            <a:off x="9482905" y="6115930"/>
            <a:ext cx="1158689" cy="46745"/>
          </a:xfrm>
          <a:prstGeom prst="roundRect">
            <a:avLst>
              <a:gd name="adj" fmla="val 50000"/>
            </a:avLst>
          </a:prstGeom>
          <a:solidFill>
            <a:schemeClr val="accent2">
              <a:alpha val="50000"/>
            </a:schemeClr>
          </a:solidFill>
          <a:ln w="3175">
            <a:noFill/>
          </a:ln>
          <a:effectLst>
            <a:outerShdw blurRad="127000" dist="63500" dir="30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sz="900" b="1" dirty="0">
              <a:solidFill>
                <a:schemeClr val="lt1"/>
              </a:solidFill>
              <a:effectLst>
                <a:reflection blurRad="6350" stA="26000" endPos="60000" dist="30480" dir="5400000" sy="-100000" algn="bl" rotWithShape="0"/>
              </a:effectLst>
              <a:cs typeface="+mn-ea"/>
              <a:sym typeface="+mn-lt"/>
            </a:endParaRPr>
          </a:p>
        </p:txBody>
      </p:sp>
      <p:sp>
        <p:nvSpPr>
          <p:cNvPr id="122" name="矩形 121"/>
          <p:cNvSpPr/>
          <p:nvPr>
            <p:custDataLst>
              <p:tags r:id="rId23"/>
            </p:custDataLst>
          </p:nvPr>
        </p:nvSpPr>
        <p:spPr>
          <a:xfrm>
            <a:off x="8993837" y="2747960"/>
            <a:ext cx="2136826" cy="3088085"/>
          </a:xfrm>
          <a:prstGeom prst="rect">
            <a:avLst/>
          </a:prstGeom>
          <a:noFill/>
        </p:spPr>
        <p:txBody>
          <a:bodyPr wrap="square" lIns="0" tIns="9017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编制的材料表必须有签字和日期，这是工程技术文件中不可或缺的内容，有助于确保材料表的正式性和准确性。</a:t>
            </a:r>
            <a:endParaRPr lang="zh-CN" altLang="en-US" sz="1600">
              <a:ln>
                <a:noFill/>
                <a:prstDash val="sysDot"/>
              </a:ln>
              <a:solidFill>
                <a:schemeClr val="tx1">
                  <a:lumMod val="85000"/>
                  <a:lumOff val="15000"/>
                </a:schemeClr>
              </a:solidFill>
              <a:latin typeface="+mn-ea"/>
              <a:cs typeface="+mn-ea"/>
            </a:endParaRPr>
          </a:p>
        </p:txBody>
      </p:sp>
      <p:sp>
        <p:nvSpPr>
          <p:cNvPr id="123" name="标题"/>
          <p:cNvSpPr txBox="1"/>
          <p:nvPr>
            <p:custDataLst>
              <p:tags r:id="rId24"/>
            </p:custDataLst>
          </p:nvPr>
        </p:nvSpPr>
        <p:spPr>
          <a:xfrm>
            <a:off x="8993253" y="1990109"/>
            <a:ext cx="2137410" cy="609437"/>
          </a:xfrm>
          <a:prstGeom prst="rect">
            <a:avLst/>
          </a:prstGeom>
          <a:noFill/>
        </p:spPr>
        <p:txBody>
          <a:bodyPr wrap="square" lIns="0" tIns="0" rIns="0" bIns="0" rtlCol="0" anchor="ctr">
            <a:noAutofit/>
          </a:bodyPr>
          <a:p>
            <a:pPr algn="ctr"/>
            <a:r>
              <a:rPr lang="zh-CN" altLang="en-US" b="1" spc="300">
                <a:solidFill>
                  <a:schemeClr val="accent2"/>
                </a:solidFill>
                <a:latin typeface="+mn-ea"/>
              </a:rPr>
              <a:t>材料表的签字和日期要求</a:t>
            </a:r>
            <a:endParaRPr lang="zh-CN" altLang="en-US" b="1" spc="300">
              <a:solidFill>
                <a:schemeClr val="accent2"/>
              </a:solidFill>
              <a:latin typeface="+mn-ea"/>
            </a:endParaRPr>
          </a:p>
        </p:txBody>
      </p:sp>
      <p:cxnSp>
        <p:nvCxnSpPr>
          <p:cNvPr id="124" name="直接连接符 123"/>
          <p:cNvCxnSpPr/>
          <p:nvPr>
            <p:custDataLst>
              <p:tags r:id="rId25"/>
            </p:custDataLst>
          </p:nvPr>
        </p:nvCxnSpPr>
        <p:spPr>
          <a:xfrm>
            <a:off x="9029480" y="2653886"/>
            <a:ext cx="2064956" cy="0"/>
          </a:xfrm>
          <a:prstGeom prst="line">
            <a:avLst/>
          </a:prstGeom>
          <a:ln w="19050">
            <a:gradFill>
              <a:gsLst>
                <a:gs pos="100000">
                  <a:schemeClr val="accent2">
                    <a:alpha val="0"/>
                  </a:schemeClr>
                </a:gs>
                <a:gs pos="0">
                  <a:schemeClr val="accent2">
                    <a:alpha val="44000"/>
                  </a:schemeClr>
                </a:gs>
              </a:gsLst>
              <a:path path="circle">
                <a:fillToRect l="50000" t="50000" r="50000" b="50000"/>
              </a:path>
              <a:tileRect/>
            </a:gradFill>
          </a:ln>
          <a:effectLst>
            <a:outerShdw blurRad="50800" dist="25400" dir="5400000" algn="t" rotWithShape="0">
              <a:schemeClr val="accent2">
                <a:lumMod val="75000"/>
                <a:alpha val="16000"/>
              </a:schemeClr>
            </a:outerShdw>
          </a:effectLst>
        </p:spPr>
        <p:style>
          <a:lnRef idx="2">
            <a:schemeClr val="accent1"/>
          </a:lnRef>
          <a:fillRef idx="0">
            <a:srgbClr val="FFFFFF"/>
          </a:fillRef>
          <a:effectRef idx="0">
            <a:srgbClr val="FFFFFF"/>
          </a:effectRef>
          <a:fontRef idx="minor">
            <a:schemeClr val="tx1"/>
          </a:fontRef>
        </p:style>
      </p:cxnSp>
      <p:sp>
        <p:nvSpPr>
          <p:cNvPr id="126" name="圆角矩形 1"/>
          <p:cNvSpPr/>
          <p:nvPr>
            <p:custDataLst>
              <p:tags r:id="rId26"/>
            </p:custDataLst>
          </p:nvPr>
        </p:nvSpPr>
        <p:spPr>
          <a:xfrm>
            <a:off x="6358593" y="1672828"/>
            <a:ext cx="2354774" cy="4443102"/>
          </a:xfrm>
          <a:prstGeom prst="roundRect">
            <a:avLst>
              <a:gd name="adj" fmla="val 3766"/>
            </a:avLst>
          </a:prstGeom>
          <a:gradFill>
            <a:gsLst>
              <a:gs pos="0">
                <a:srgbClr val="FFFFFF">
                  <a:alpha val="10000"/>
                </a:srgbClr>
              </a:gs>
              <a:gs pos="100000">
                <a:schemeClr val="accent1">
                  <a:alpha val="15000"/>
                </a:schemeClr>
              </a:gs>
            </a:gsLst>
            <a:lin ang="5400000" scaled="0"/>
          </a:gradFill>
          <a:ln w="12700">
            <a:solidFill>
              <a:schemeClr val="accent1">
                <a:lumMod val="60000"/>
                <a:lumOff val="40000"/>
                <a:alpha val="5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28" name="任意多边形: 形状 1"/>
          <p:cNvSpPr/>
          <p:nvPr>
            <p:custDataLst>
              <p:tags r:id="rId27"/>
            </p:custDataLst>
          </p:nvPr>
        </p:nvSpPr>
        <p:spPr>
          <a:xfrm>
            <a:off x="6750666" y="1624330"/>
            <a:ext cx="220870" cy="46161"/>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1">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sz="2000" kern="0">
              <a:solidFill>
                <a:prstClr val="white"/>
              </a:solidFill>
              <a:cs typeface="+mn-ea"/>
              <a:sym typeface="+mn-lt"/>
            </a:endParaRPr>
          </a:p>
        </p:txBody>
      </p:sp>
      <p:sp>
        <p:nvSpPr>
          <p:cNvPr id="129" name="任意多边形: 形状 3"/>
          <p:cNvSpPr/>
          <p:nvPr>
            <p:custDataLst>
              <p:tags r:id="rId28"/>
            </p:custDataLst>
          </p:nvPr>
        </p:nvSpPr>
        <p:spPr>
          <a:xfrm>
            <a:off x="8101009" y="1624330"/>
            <a:ext cx="220870" cy="46161"/>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1">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sz="2000" kern="0">
              <a:solidFill>
                <a:prstClr val="white"/>
              </a:solidFill>
              <a:cs typeface="+mn-ea"/>
              <a:sym typeface="+mn-lt"/>
            </a:endParaRPr>
          </a:p>
        </p:txBody>
      </p:sp>
      <p:sp>
        <p:nvSpPr>
          <p:cNvPr id="130" name="任意多边形: 形状 4" descr="D:\51PPT模板网\51pptmoban.com\图片.jpg"/>
          <p:cNvSpPr/>
          <p:nvPr>
            <p:custDataLst>
              <p:tags r:id="rId29"/>
            </p:custDataLst>
          </p:nvPr>
        </p:nvSpPr>
        <p:spPr>
          <a:xfrm>
            <a:off x="6828964" y="1627252"/>
            <a:ext cx="1414033" cy="160686"/>
          </a:xfrm>
          <a:custGeom>
            <a:avLst/>
            <a:gdLst>
              <a:gd name="connsiteX0" fmla="*/ 9463 w 5671603"/>
              <a:gd name="connsiteY0" fmla="*/ 0 h 642809"/>
              <a:gd name="connsiteX1" fmla="*/ 772663 w 5671603"/>
              <a:gd name="connsiteY1" fmla="*/ 0 h 642809"/>
              <a:gd name="connsiteX2" fmla="*/ 1678703 w 5671603"/>
              <a:gd name="connsiteY2" fmla="*/ 0 h 642809"/>
              <a:gd name="connsiteX3" fmla="*/ 1992767 w 5671603"/>
              <a:gd name="connsiteY3" fmla="*/ 0 h 642809"/>
              <a:gd name="connsiteX4" fmla="*/ 2565400 w 5671603"/>
              <a:gd name="connsiteY4" fmla="*/ 0 h 642809"/>
              <a:gd name="connsiteX5" fmla="*/ 2803588 w 5671603"/>
              <a:gd name="connsiteY5" fmla="*/ 0 h 642809"/>
              <a:gd name="connsiteX6" fmla="*/ 2868015 w 5671603"/>
              <a:gd name="connsiteY6" fmla="*/ 0 h 642809"/>
              <a:gd name="connsiteX7" fmla="*/ 3106203 w 5671603"/>
              <a:gd name="connsiteY7" fmla="*/ 0 h 642809"/>
              <a:gd name="connsiteX8" fmla="*/ 3678836 w 5671603"/>
              <a:gd name="connsiteY8" fmla="*/ 0 h 642809"/>
              <a:gd name="connsiteX9" fmla="*/ 3992900 w 5671603"/>
              <a:gd name="connsiteY9" fmla="*/ 0 h 642809"/>
              <a:gd name="connsiteX10" fmla="*/ 4898940 w 5671603"/>
              <a:gd name="connsiteY10" fmla="*/ 0 h 642809"/>
              <a:gd name="connsiteX11" fmla="*/ 5662140 w 5671603"/>
              <a:gd name="connsiteY11" fmla="*/ 0 h 642809"/>
              <a:gd name="connsiteX12" fmla="*/ 5300826 w 5671603"/>
              <a:gd name="connsiteY12" fmla="*/ 111760 h 642809"/>
              <a:gd name="connsiteX13" fmla="*/ 5173190 w 5671603"/>
              <a:gd name="connsiteY13" fmla="*/ 461024 h 642809"/>
              <a:gd name="connsiteX14" fmla="*/ 4898940 w 5671603"/>
              <a:gd name="connsiteY14" fmla="*/ 642809 h 642809"/>
              <a:gd name="connsiteX15" fmla="*/ 3992900 w 5671603"/>
              <a:gd name="connsiteY15" fmla="*/ 642809 h 642809"/>
              <a:gd name="connsiteX16" fmla="*/ 3106203 w 5671603"/>
              <a:gd name="connsiteY16" fmla="*/ 642809 h 642809"/>
              <a:gd name="connsiteX17" fmla="*/ 2565400 w 5671603"/>
              <a:gd name="connsiteY17" fmla="*/ 642809 h 642809"/>
              <a:gd name="connsiteX18" fmla="*/ 1678703 w 5671603"/>
              <a:gd name="connsiteY18" fmla="*/ 642809 h 642809"/>
              <a:gd name="connsiteX19" fmla="*/ 772663 w 5671603"/>
              <a:gd name="connsiteY19" fmla="*/ 642809 h 642809"/>
              <a:gd name="connsiteX20" fmla="*/ 498413 w 5671603"/>
              <a:gd name="connsiteY20" fmla="*/ 461024 h 642809"/>
              <a:gd name="connsiteX21" fmla="*/ 370777 w 5671603"/>
              <a:gd name="connsiteY21" fmla="*/ 111760 h 642809"/>
              <a:gd name="connsiteX22" fmla="*/ 9463 w 5671603"/>
              <a:gd name="connsiteY22" fmla="*/ 0 h 64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71603" h="642809">
                <a:moveTo>
                  <a:pt x="9463" y="0"/>
                </a:moveTo>
                <a:lnTo>
                  <a:pt x="772663" y="0"/>
                </a:lnTo>
                <a:lnTo>
                  <a:pt x="1678703" y="0"/>
                </a:lnTo>
                <a:lnTo>
                  <a:pt x="1992767" y="0"/>
                </a:lnTo>
                <a:lnTo>
                  <a:pt x="2565400" y="0"/>
                </a:lnTo>
                <a:lnTo>
                  <a:pt x="2803588" y="0"/>
                </a:lnTo>
                <a:lnTo>
                  <a:pt x="2868015" y="0"/>
                </a:lnTo>
                <a:lnTo>
                  <a:pt x="3106203" y="0"/>
                </a:lnTo>
                <a:lnTo>
                  <a:pt x="3678836" y="0"/>
                </a:lnTo>
                <a:lnTo>
                  <a:pt x="3992900" y="0"/>
                </a:lnTo>
                <a:lnTo>
                  <a:pt x="4898940" y="0"/>
                </a:lnTo>
                <a:lnTo>
                  <a:pt x="5662140" y="0"/>
                </a:lnTo>
                <a:cubicBezTo>
                  <a:pt x="5729121" y="18627"/>
                  <a:pt x="5422799" y="-41277"/>
                  <a:pt x="5300826" y="111760"/>
                </a:cubicBezTo>
                <a:lnTo>
                  <a:pt x="5173190" y="461024"/>
                </a:lnTo>
                <a:cubicBezTo>
                  <a:pt x="5128005" y="567851"/>
                  <a:pt x="5022226" y="642809"/>
                  <a:pt x="4898940" y="642809"/>
                </a:cubicBezTo>
                <a:lnTo>
                  <a:pt x="3992900" y="642809"/>
                </a:lnTo>
                <a:lnTo>
                  <a:pt x="3106203" y="642809"/>
                </a:lnTo>
                <a:lnTo>
                  <a:pt x="2565400" y="642809"/>
                </a:lnTo>
                <a:lnTo>
                  <a:pt x="1678703" y="642809"/>
                </a:lnTo>
                <a:lnTo>
                  <a:pt x="772663" y="642809"/>
                </a:lnTo>
                <a:cubicBezTo>
                  <a:pt x="649377" y="642809"/>
                  <a:pt x="543598" y="567851"/>
                  <a:pt x="498413" y="461024"/>
                </a:cubicBezTo>
                <a:lnTo>
                  <a:pt x="370777" y="111760"/>
                </a:lnTo>
                <a:cubicBezTo>
                  <a:pt x="248804" y="-41277"/>
                  <a:pt x="-57518" y="18627"/>
                  <a:pt x="9463" y="0"/>
                </a:cubicBezTo>
                <a:close/>
              </a:path>
            </a:pathLst>
          </a:custGeom>
          <a:gradFill>
            <a:gsLst>
              <a:gs pos="0">
                <a:schemeClr val="accent1">
                  <a:lumMod val="60000"/>
                  <a:lumOff val="40000"/>
                  <a:alpha val="100000"/>
                </a:schemeClr>
              </a:gs>
              <a:gs pos="100000">
                <a:schemeClr val="accent1">
                  <a:alpha val="100000"/>
                </a:schemeClr>
              </a:gs>
            </a:gsLst>
            <a:lin ang="5400000" scaled="0"/>
          </a:gra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sz="2000">
              <a:solidFill>
                <a:schemeClr val="tx1"/>
              </a:solidFill>
              <a:cs typeface="+mn-ea"/>
              <a:sym typeface="+mn-lt"/>
            </a:endParaRPr>
          </a:p>
        </p:txBody>
      </p:sp>
      <p:sp>
        <p:nvSpPr>
          <p:cNvPr id="131" name="形状9"/>
          <p:cNvSpPr/>
          <p:nvPr>
            <p:custDataLst>
              <p:tags r:id="rId30"/>
            </p:custDataLst>
          </p:nvPr>
        </p:nvSpPr>
        <p:spPr>
          <a:xfrm>
            <a:off x="6956928" y="6115930"/>
            <a:ext cx="1158689" cy="46745"/>
          </a:xfrm>
          <a:prstGeom prst="roundRect">
            <a:avLst>
              <a:gd name="adj" fmla="val 50000"/>
            </a:avLst>
          </a:prstGeom>
          <a:solidFill>
            <a:schemeClr val="accent1">
              <a:alpha val="50000"/>
            </a:schemeClr>
          </a:solidFill>
          <a:ln w="3175">
            <a:noFill/>
          </a:ln>
          <a:effectLst>
            <a:outerShdw blurRad="127000" dist="63500" dir="30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sz="900" b="1" dirty="0">
              <a:solidFill>
                <a:schemeClr val="lt1"/>
              </a:solidFill>
              <a:effectLst>
                <a:reflection blurRad="6350" stA="26000" endPos="60000" dist="30480" dir="5400000" sy="-100000" algn="bl" rotWithShape="0"/>
              </a:effectLst>
              <a:cs typeface="+mn-ea"/>
              <a:sym typeface="+mn-lt"/>
            </a:endParaRPr>
          </a:p>
        </p:txBody>
      </p:sp>
      <p:sp>
        <p:nvSpPr>
          <p:cNvPr id="132" name="矩形 131"/>
          <p:cNvSpPr/>
          <p:nvPr>
            <p:custDataLst>
              <p:tags r:id="rId31"/>
            </p:custDataLst>
          </p:nvPr>
        </p:nvSpPr>
        <p:spPr>
          <a:xfrm>
            <a:off x="6467860" y="2747960"/>
            <a:ext cx="2136826" cy="3088085"/>
          </a:xfrm>
          <a:prstGeom prst="rect">
            <a:avLst/>
          </a:prstGeom>
          <a:noFill/>
        </p:spPr>
        <p:txBody>
          <a:bodyPr wrap="square" lIns="0" tIns="9017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综合布线工程的材料种类繁多，包括缆线、配件、辅助材料、消耗材料等，因此材料表中必须详细列出各种材料的规格。</a:t>
            </a:r>
            <a:endParaRPr lang="zh-CN" altLang="en-US" sz="1600">
              <a:ln>
                <a:noFill/>
                <a:prstDash val="sysDot"/>
              </a:ln>
              <a:solidFill>
                <a:schemeClr val="tx1">
                  <a:lumMod val="85000"/>
                  <a:lumOff val="15000"/>
                </a:schemeClr>
              </a:solidFill>
              <a:latin typeface="+mn-ea"/>
              <a:cs typeface="+mn-ea"/>
            </a:endParaRPr>
          </a:p>
        </p:txBody>
      </p:sp>
      <p:sp>
        <p:nvSpPr>
          <p:cNvPr id="133" name="标题"/>
          <p:cNvSpPr txBox="1"/>
          <p:nvPr>
            <p:custDataLst>
              <p:tags r:id="rId32"/>
            </p:custDataLst>
          </p:nvPr>
        </p:nvSpPr>
        <p:spPr>
          <a:xfrm>
            <a:off x="6702425" y="1990090"/>
            <a:ext cx="1776095" cy="609600"/>
          </a:xfrm>
          <a:prstGeom prst="rect">
            <a:avLst/>
          </a:prstGeom>
          <a:noFill/>
        </p:spPr>
        <p:txBody>
          <a:bodyPr wrap="square" lIns="0" tIns="0" rIns="0" bIns="0" rtlCol="0" anchor="ctr">
            <a:noAutofit/>
          </a:bodyPr>
          <a:p>
            <a:pPr algn="ctr"/>
            <a:r>
              <a:rPr lang="zh-CN" altLang="en-US" b="1" spc="300">
                <a:solidFill>
                  <a:schemeClr val="accent1"/>
                </a:solidFill>
                <a:latin typeface="+mn-ea"/>
              </a:rPr>
              <a:t>材料表的规格要求</a:t>
            </a:r>
            <a:endParaRPr lang="zh-CN" altLang="en-US" b="1" spc="300">
              <a:solidFill>
                <a:schemeClr val="accent1"/>
              </a:solidFill>
              <a:latin typeface="+mn-ea"/>
            </a:endParaRPr>
          </a:p>
        </p:txBody>
      </p:sp>
      <p:cxnSp>
        <p:nvCxnSpPr>
          <p:cNvPr id="134" name="直接连接符 133"/>
          <p:cNvCxnSpPr/>
          <p:nvPr>
            <p:custDataLst>
              <p:tags r:id="rId33"/>
            </p:custDataLst>
          </p:nvPr>
        </p:nvCxnSpPr>
        <p:spPr>
          <a:xfrm>
            <a:off x="6503503" y="2653886"/>
            <a:ext cx="2064956" cy="0"/>
          </a:xfrm>
          <a:prstGeom prst="line">
            <a:avLst/>
          </a:prstGeom>
          <a:ln w="19050">
            <a:gradFill>
              <a:gsLst>
                <a:gs pos="100000">
                  <a:schemeClr val="accent1">
                    <a:alpha val="0"/>
                  </a:schemeClr>
                </a:gs>
                <a:gs pos="0">
                  <a:schemeClr val="accent1">
                    <a:alpha val="44000"/>
                  </a:schemeClr>
                </a:gs>
              </a:gsLst>
              <a:path path="circle">
                <a:fillToRect l="50000" t="50000" r="50000" b="50000"/>
              </a:path>
              <a:tileRect/>
            </a:gradFill>
          </a:ln>
          <a:effectLst>
            <a:outerShdw blurRad="50800" dist="25400" dir="5400000" algn="t" rotWithShape="0">
              <a:schemeClr val="accent1">
                <a:lumMod val="75000"/>
                <a:alpha val="16000"/>
              </a:schemeClr>
            </a:outerShdw>
          </a:effectLst>
        </p:spPr>
        <p:style>
          <a:lnRef idx="2">
            <a:schemeClr val="accent1"/>
          </a:lnRef>
          <a:fillRef idx="0">
            <a:srgbClr val="FFFFFF"/>
          </a:fillRef>
          <a:effectRef idx="0">
            <a:srgbClr val="FFFFFF"/>
          </a:effectRef>
          <a:fontRef idx="minor">
            <a:schemeClr val="tx1"/>
          </a:fontRef>
        </p:style>
      </p:cxnSp>
    </p:spTree>
    <p:custDataLst>
      <p:tags r:id="rId34"/>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706245" y="768350"/>
            <a:ext cx="9795510" cy="53657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2. </a:t>
            </a:r>
            <a:r>
              <a:rPr lang="zh-CN" altLang="en-US" sz="3200">
                <a:solidFill>
                  <a:schemeClr val="accent2">
                    <a:lumMod val="75000"/>
                  </a:schemeClr>
                </a:solidFill>
              </a:rPr>
              <a:t>现场管理和材料管理</a:t>
            </a:r>
            <a:endParaRPr lang="zh-CN" altLang="en-US" sz="3200">
              <a:solidFill>
                <a:schemeClr val="accent2">
                  <a:lumMod val="75000"/>
                </a:schemeClr>
              </a:solidFill>
            </a:endParaRPr>
          </a:p>
        </p:txBody>
      </p:sp>
      <p:sp>
        <p:nvSpPr>
          <p:cNvPr id="12" name="任意多边形: 形状 1"/>
          <p:cNvSpPr/>
          <p:nvPr>
            <p:custDataLst>
              <p:tags r:id="rId2"/>
            </p:custDataLst>
          </p:nvPr>
        </p:nvSpPr>
        <p:spPr>
          <a:xfrm>
            <a:off x="801370" y="1489075"/>
            <a:ext cx="1557655" cy="137033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3" name="矩形 2"/>
          <p:cNvSpPr/>
          <p:nvPr>
            <p:custDataLst>
              <p:tags r:id="rId3"/>
            </p:custDataLst>
          </p:nvPr>
        </p:nvSpPr>
        <p:spPr>
          <a:xfrm>
            <a:off x="761364" y="3665948"/>
            <a:ext cx="2159933" cy="20879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在综合布线施工中，现场管理的水平直接影响材料的浪费程度。高水平的管理可以减少材料浪费，而管理不善则会导致材料的大量浪费。</a:t>
            </a:r>
            <a:endParaRPr lang="zh-CN" altLang="en-US" sz="1600" kern="0">
              <a:ln>
                <a:noFill/>
                <a:prstDash val="sysDot"/>
              </a:ln>
              <a:solidFill>
                <a:schemeClr val="tx1">
                  <a:lumMod val="85000"/>
                  <a:lumOff val="15000"/>
                </a:schemeClr>
              </a:solidFill>
              <a:latin typeface="+mn-ea"/>
              <a:cs typeface="+mn-ea"/>
            </a:endParaRPr>
          </a:p>
        </p:txBody>
      </p:sp>
      <p:sp>
        <p:nvSpPr>
          <p:cNvPr id="14" name="矩形 3"/>
          <p:cNvSpPr/>
          <p:nvPr>
            <p:custDataLst>
              <p:tags r:id="rId4"/>
            </p:custDataLst>
          </p:nvPr>
        </p:nvSpPr>
        <p:spPr>
          <a:xfrm>
            <a:off x="761364" y="3043668"/>
            <a:ext cx="2159932" cy="622067"/>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1"/>
                </a:solidFill>
                <a:latin typeface="+mn-ea"/>
                <a:cs typeface="+mn-ea"/>
              </a:rPr>
              <a:t>现场管理与材料浪费的关系</a:t>
            </a:r>
            <a:endParaRPr lang="zh-CN" altLang="en-US" b="1" kern="0">
              <a:solidFill>
                <a:schemeClr val="accent1"/>
              </a:solidFill>
              <a:latin typeface="+mn-ea"/>
              <a:cs typeface="+mn-ea"/>
            </a:endParaRPr>
          </a:p>
        </p:txBody>
      </p:sp>
      <p:sp>
        <p:nvSpPr>
          <p:cNvPr id="15" name="任意多边形: 形状 32"/>
          <p:cNvSpPr/>
          <p:nvPr>
            <p:custDataLst>
              <p:tags r:id="rId5"/>
            </p:custDataLst>
          </p:nvPr>
        </p:nvSpPr>
        <p:spPr>
          <a:xfrm>
            <a:off x="6565900" y="1489075"/>
            <a:ext cx="1557655" cy="137033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6" name="矩形 4"/>
          <p:cNvSpPr/>
          <p:nvPr>
            <p:custDataLst>
              <p:tags r:id="rId6"/>
            </p:custDataLst>
          </p:nvPr>
        </p:nvSpPr>
        <p:spPr>
          <a:xfrm>
            <a:off x="6525716" y="3665948"/>
            <a:ext cx="2159933" cy="20879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在编制材料表时，电缆和光缆的长度应根据工程总用量增加</a:t>
            </a:r>
            <a:r>
              <a:rPr lang="en-US" altLang="zh-CN" sz="1600" kern="0">
                <a:ln>
                  <a:noFill/>
                  <a:prstDash val="sysDot"/>
                </a:ln>
                <a:solidFill>
                  <a:schemeClr val="tx1">
                    <a:lumMod val="85000"/>
                    <a:lumOff val="15000"/>
                  </a:schemeClr>
                </a:solidFill>
                <a:latin typeface="+mn-ea"/>
                <a:cs typeface="+mn-ea"/>
              </a:rPr>
              <a:t>5%</a:t>
            </a:r>
            <a:r>
              <a:rPr lang="zh-CN" altLang="en-US" sz="1600" kern="0">
                <a:ln>
                  <a:noFill/>
                  <a:prstDash val="sysDot"/>
                </a:ln>
                <a:solidFill>
                  <a:schemeClr val="tx1">
                    <a:lumMod val="85000"/>
                    <a:lumOff val="15000"/>
                  </a:schemeClr>
                </a:solidFill>
                <a:latin typeface="+mn-ea"/>
                <a:cs typeface="+mn-ea"/>
              </a:rPr>
              <a:t>～</a:t>
            </a:r>
            <a:r>
              <a:rPr lang="en-US" altLang="zh-CN" sz="1600" kern="0">
                <a:ln>
                  <a:noFill/>
                  <a:prstDash val="sysDot"/>
                </a:ln>
                <a:solidFill>
                  <a:schemeClr val="tx1">
                    <a:lumMod val="85000"/>
                    <a:lumOff val="15000"/>
                  </a:schemeClr>
                </a:solidFill>
                <a:latin typeface="+mn-ea"/>
                <a:cs typeface="+mn-ea"/>
              </a:rPr>
              <a:t>8%</a:t>
            </a:r>
            <a:r>
              <a:rPr lang="zh-CN" altLang="en-US" sz="1600" kern="0">
                <a:ln>
                  <a:noFill/>
                  <a:prstDash val="sysDot"/>
                </a:ln>
                <a:solidFill>
                  <a:schemeClr val="tx1">
                    <a:lumMod val="85000"/>
                    <a:lumOff val="15000"/>
                  </a:schemeClr>
                </a:solidFill>
                <a:latin typeface="+mn-ea"/>
                <a:cs typeface="+mn-ea"/>
              </a:rPr>
              <a:t>的余量，以弥补市场上部分电缆产品长度不足的问题，避免材料短缺影响施工进度。</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7"/>
            </p:custDataLst>
          </p:nvPr>
        </p:nvSpPr>
        <p:spPr>
          <a:xfrm>
            <a:off x="6525716" y="3043668"/>
            <a:ext cx="2159932" cy="622067"/>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3"/>
                </a:solidFill>
                <a:latin typeface="+mn-ea"/>
                <a:cs typeface="+mn-ea"/>
              </a:rPr>
              <a:t>电缆和光缆长度余量的考虑</a:t>
            </a:r>
            <a:endParaRPr lang="zh-CN" altLang="en-US" b="1" kern="0">
              <a:solidFill>
                <a:schemeClr val="accent3"/>
              </a:solidFill>
              <a:latin typeface="+mn-ea"/>
              <a:cs typeface="+mn-ea"/>
            </a:endParaRPr>
          </a:p>
        </p:txBody>
      </p:sp>
      <p:sp>
        <p:nvSpPr>
          <p:cNvPr id="18" name="任意多边形: 形状 38"/>
          <p:cNvSpPr/>
          <p:nvPr>
            <p:custDataLst>
              <p:tags r:id="rId8"/>
            </p:custDataLst>
          </p:nvPr>
        </p:nvSpPr>
        <p:spPr>
          <a:xfrm>
            <a:off x="3683635" y="1489075"/>
            <a:ext cx="1557655" cy="137033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9" name="矩形 7"/>
          <p:cNvSpPr/>
          <p:nvPr>
            <p:custDataLst>
              <p:tags r:id="rId9"/>
            </p:custDataLst>
          </p:nvPr>
        </p:nvSpPr>
        <p:spPr>
          <a:xfrm>
            <a:off x="3643540" y="3665948"/>
            <a:ext cx="2159933" cy="20879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在规划布线材料数量时，必须结合现场管理水平，考虑一定的余量，以满足现场施工需求。</a:t>
            </a:r>
            <a:endParaRPr lang="zh-CN" altLang="en-US" sz="1600" kern="0">
              <a:ln>
                <a:noFill/>
                <a:prstDash val="sysDot"/>
              </a:ln>
              <a:solidFill>
                <a:schemeClr val="tx1">
                  <a:lumMod val="85000"/>
                  <a:lumOff val="15000"/>
                </a:schemeClr>
              </a:solidFill>
              <a:latin typeface="+mn-ea"/>
              <a:cs typeface="+mn-ea"/>
            </a:endParaRPr>
          </a:p>
        </p:txBody>
      </p:sp>
      <p:sp>
        <p:nvSpPr>
          <p:cNvPr id="20" name="矩形 8"/>
          <p:cNvSpPr/>
          <p:nvPr>
            <p:custDataLst>
              <p:tags r:id="rId10"/>
            </p:custDataLst>
          </p:nvPr>
        </p:nvSpPr>
        <p:spPr>
          <a:xfrm>
            <a:off x="3643540" y="3043668"/>
            <a:ext cx="2159932" cy="622067"/>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2"/>
                </a:solidFill>
                <a:latin typeface="+mn-ea"/>
                <a:cs typeface="+mn-ea"/>
              </a:rPr>
              <a:t>材料数量的合理规划</a:t>
            </a:r>
            <a:endParaRPr lang="zh-CN" altLang="en-US" b="1" kern="0">
              <a:solidFill>
                <a:schemeClr val="accent2"/>
              </a:solidFill>
              <a:latin typeface="+mn-ea"/>
              <a:cs typeface="+mn-ea"/>
            </a:endParaRPr>
          </a:p>
        </p:txBody>
      </p:sp>
      <p:sp>
        <p:nvSpPr>
          <p:cNvPr id="21" name="任意多边形: 形状 44"/>
          <p:cNvSpPr/>
          <p:nvPr>
            <p:custDataLst>
              <p:tags r:id="rId11"/>
            </p:custDataLst>
          </p:nvPr>
        </p:nvSpPr>
        <p:spPr>
          <a:xfrm>
            <a:off x="9429115" y="1489075"/>
            <a:ext cx="1557655" cy="137033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4">
                  <a:alpha val="40000"/>
                </a:schemeClr>
              </a:gs>
              <a:gs pos="100000">
                <a:schemeClr val="accent4">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22" name="矩形 9"/>
          <p:cNvSpPr/>
          <p:nvPr>
            <p:custDataLst>
              <p:tags r:id="rId12"/>
            </p:custDataLst>
          </p:nvPr>
        </p:nvSpPr>
        <p:spPr>
          <a:xfrm>
            <a:off x="9388843" y="3665948"/>
            <a:ext cx="2159933" cy="20879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对于</a:t>
            </a:r>
            <a:r>
              <a:rPr lang="en-US" altLang="zh-CN" sz="1600" kern="0">
                <a:ln>
                  <a:noFill/>
                  <a:prstDash val="sysDot"/>
                </a:ln>
                <a:solidFill>
                  <a:schemeClr val="tx1">
                    <a:lumMod val="85000"/>
                    <a:lumOff val="15000"/>
                  </a:schemeClr>
                </a:solidFill>
                <a:latin typeface="+mn-ea"/>
                <a:cs typeface="+mn-ea"/>
              </a:rPr>
              <a:t>RJ-45</a:t>
            </a:r>
            <a:r>
              <a:rPr lang="zh-CN" altLang="en-US" sz="1600" kern="0">
                <a:ln>
                  <a:noFill/>
                  <a:prstDash val="sysDot"/>
                </a:ln>
                <a:solidFill>
                  <a:schemeClr val="tx1">
                    <a:lumMod val="85000"/>
                    <a:lumOff val="15000"/>
                  </a:schemeClr>
                </a:solidFill>
                <a:latin typeface="+mn-ea"/>
                <a:cs typeface="+mn-ea"/>
              </a:rPr>
              <a:t>模块、水晶头、安装螺钉、标签纸等低值易耗材料，应适当增加数量，一般按照工程总用量的</a:t>
            </a:r>
            <a:r>
              <a:rPr lang="en-US" altLang="zh-CN" sz="1600" kern="0">
                <a:ln>
                  <a:noFill/>
                  <a:prstDash val="sysDot"/>
                </a:ln>
                <a:solidFill>
                  <a:schemeClr val="tx1">
                    <a:lumMod val="85000"/>
                    <a:lumOff val="15000"/>
                  </a:schemeClr>
                </a:solidFill>
                <a:latin typeface="+mn-ea"/>
                <a:cs typeface="+mn-ea"/>
              </a:rPr>
              <a:t>10%</a:t>
            </a:r>
            <a:r>
              <a:rPr lang="zh-CN" altLang="en-US" sz="1600" kern="0">
                <a:ln>
                  <a:noFill/>
                  <a:prstDash val="sysDot"/>
                </a:ln>
                <a:solidFill>
                  <a:schemeClr val="tx1">
                    <a:lumMod val="85000"/>
                    <a:lumOff val="15000"/>
                  </a:schemeClr>
                </a:solidFill>
                <a:latin typeface="+mn-ea"/>
                <a:cs typeface="+mn-ea"/>
              </a:rPr>
              <a:t>增加，以减少管理成本和防止材料丢失。</a:t>
            </a:r>
            <a:endParaRPr lang="zh-CN" altLang="en-US" sz="1600" kern="0">
              <a:ln>
                <a:noFill/>
                <a:prstDash val="sysDot"/>
              </a:ln>
              <a:solidFill>
                <a:schemeClr val="tx1">
                  <a:lumMod val="85000"/>
                  <a:lumOff val="15000"/>
                </a:schemeClr>
              </a:solidFill>
              <a:latin typeface="+mn-ea"/>
              <a:cs typeface="+mn-ea"/>
            </a:endParaRPr>
          </a:p>
        </p:txBody>
      </p:sp>
      <p:sp>
        <p:nvSpPr>
          <p:cNvPr id="23" name="矩形 10"/>
          <p:cNvSpPr/>
          <p:nvPr>
            <p:custDataLst>
              <p:tags r:id="rId13"/>
            </p:custDataLst>
          </p:nvPr>
        </p:nvSpPr>
        <p:spPr>
          <a:xfrm>
            <a:off x="9388843" y="3043668"/>
            <a:ext cx="2159932" cy="622067"/>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4"/>
                </a:solidFill>
                <a:latin typeface="+mn-ea"/>
                <a:cs typeface="+mn-ea"/>
              </a:rPr>
              <a:t>低值易耗材料的管理策略</a:t>
            </a:r>
            <a:endParaRPr lang="zh-CN" altLang="en-US" b="1" kern="0">
              <a:solidFill>
                <a:schemeClr val="accent4"/>
              </a:solidFill>
              <a:latin typeface="+mn-ea"/>
              <a:cs typeface="+mn-ea"/>
            </a:endParaRPr>
          </a:p>
        </p:txBody>
      </p:sp>
      <p:pic>
        <p:nvPicPr>
          <p:cNvPr id="24" name="图片 48" descr="/data/temp/37a33bc0-96c5-11f0-af54-0eba3d8a87a3.jpg@base@tag=imgScale&amp;m=1&amp;w=578&amp;h=478&amp;q=9537a33bc0-96c5-11f0-af54-0eba3d8a87a3"/>
          <p:cNvPicPr>
            <a:picLocks noChangeAspect="1"/>
          </p:cNvPicPr>
          <p:nvPr>
            <p:custDataLst>
              <p:tags r:id="rId14"/>
            </p:custDataLst>
          </p:nvPr>
        </p:nvPicPr>
        <p:blipFill rotWithShape="1">
          <a:blip r:embed="rId15"/>
          <a:srcRect l="17737" t="3677" r="12011" b="9326"/>
          <a:stretch>
            <a:fillRect/>
          </a:stretch>
        </p:blipFill>
        <p:spPr>
          <a:xfrm>
            <a:off x="843915" y="1551305"/>
            <a:ext cx="1614170" cy="133477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pic>
        <p:nvPicPr>
          <p:cNvPr id="25" name="图片 51" descr="/data/temp/37a33988-96c5-11f0-af54-0eba3d8a87a3.jpg@base@tag=imgScale&amp;m=1&amp;w=578&amp;h=478&amp;q=9537a33988-96c5-11f0-af54-0eba3d8a87a3"/>
          <p:cNvPicPr>
            <a:picLocks noChangeAspect="1"/>
          </p:cNvPicPr>
          <p:nvPr>
            <p:custDataLst>
              <p:tags r:id="rId16"/>
            </p:custDataLst>
          </p:nvPr>
        </p:nvPicPr>
        <p:blipFill rotWithShape="1">
          <a:blip r:embed="rId17"/>
          <a:srcRect l="9681" r="9681"/>
          <a:stretch>
            <a:fillRect/>
          </a:stretch>
        </p:blipFill>
        <p:spPr>
          <a:xfrm>
            <a:off x="3726180" y="1551305"/>
            <a:ext cx="1614170" cy="133477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pic>
        <p:nvPicPr>
          <p:cNvPr id="26" name="图片 54" descr="/data/temp/37a33a0c-96c5-11f0-af54-0eba3d8a87a3.jpg@base@tag=imgScale&amp;m=1&amp;w=578&amp;h=478&amp;q=9537a33a0c-96c5-11f0-af54-0eba3d8a87a3"/>
          <p:cNvPicPr>
            <a:picLocks noChangeAspect="1"/>
          </p:cNvPicPr>
          <p:nvPr>
            <p:custDataLst>
              <p:tags r:id="rId18"/>
            </p:custDataLst>
          </p:nvPr>
        </p:nvPicPr>
        <p:blipFill rotWithShape="1">
          <a:blip r:embed="rId19"/>
          <a:srcRect l="9681" r="9681"/>
          <a:stretch>
            <a:fillRect/>
          </a:stretch>
        </p:blipFill>
        <p:spPr>
          <a:xfrm>
            <a:off x="6608445" y="1551305"/>
            <a:ext cx="1614170" cy="133477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pic>
        <p:nvPicPr>
          <p:cNvPr id="27" name="图片 60" descr="/data/temp/37a33b82-96c5-11f0-af54-0eba3d8a87a3.jpg@base@tag=imgScale&amp;m=1&amp;w=578&amp;h=478&amp;q=9537a33b82-96c5-11f0-af54-0eba3d8a87a3"/>
          <p:cNvPicPr>
            <a:picLocks noChangeAspect="1"/>
          </p:cNvPicPr>
          <p:nvPr>
            <p:custDataLst>
              <p:tags r:id="rId20"/>
            </p:custDataLst>
          </p:nvPr>
        </p:nvPicPr>
        <p:blipFill rotWithShape="1">
          <a:blip r:embed="rId21"/>
          <a:srcRect l="9681" r="9681"/>
          <a:stretch>
            <a:fillRect/>
          </a:stretch>
        </p:blipFill>
        <p:spPr>
          <a:xfrm>
            <a:off x="9471660" y="1551305"/>
            <a:ext cx="1614170" cy="133477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9" y="1019303"/>
                  <a:pt x="-245434" y="307969"/>
                  <a:pt x="952763" y="45652"/>
                </a:cubicBezTo>
                <a:cubicBezTo>
                  <a:pt x="1080687" y="17646"/>
                  <a:pt x="1235468" y="-1621"/>
                  <a:pt x="1388864" y="108"/>
                </a:cubicBezTo>
                <a:close/>
              </a:path>
            </a:pathLst>
          </a:custGeom>
          <a:solidFill>
            <a:schemeClr val="accent4">
              <a:alpha val="55000"/>
            </a:schemeClr>
          </a:solidFill>
          <a:ln w="6350">
            <a:solidFill>
              <a:schemeClr val="tx1">
                <a:lumMod val="40000"/>
                <a:lumOff val="60000"/>
                <a:alpha val="20000"/>
              </a:schemeClr>
            </a:solidFill>
          </a:ln>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409912" y="610392"/>
            <a:ext cx="10790451" cy="3154045"/>
            <a:chOff x="736937" y="525937"/>
            <a:chExt cx="10790451" cy="3154045"/>
          </a:xfrm>
        </p:grpSpPr>
        <p:sp>
          <p:nvSpPr>
            <p:cNvPr id="17" name="文本框 16"/>
            <p:cNvSpPr txBox="1"/>
            <p:nvPr/>
          </p:nvSpPr>
          <p:spPr>
            <a:xfrm>
              <a:off x="736937" y="2850037"/>
              <a:ext cx="7033260"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编制综合布线施工进度表</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六</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4025" y="605155"/>
            <a:ext cx="5596255"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200">
                <a:solidFill>
                  <a:schemeClr val="accent3"/>
                </a:solidFill>
              </a:rPr>
              <a:t>2. </a:t>
            </a:r>
            <a:r>
              <a:rPr lang="zh-CN" altLang="en-US" sz="3200">
                <a:solidFill>
                  <a:schemeClr val="accent3"/>
                </a:solidFill>
              </a:rPr>
              <a:t>编制表格，填写栏目内容</a:t>
            </a:r>
            <a:endParaRPr lang="zh-CN" altLang="en-US" sz="3200">
              <a:solidFill>
                <a:schemeClr val="accent3"/>
              </a:solidFill>
            </a:endParaRPr>
          </a:p>
        </p:txBody>
      </p:sp>
      <p:sp>
        <p:nvSpPr>
          <p:cNvPr id="4" name="文本框 3"/>
          <p:cNvSpPr txBox="1"/>
          <p:nvPr/>
        </p:nvSpPr>
        <p:spPr>
          <a:xfrm>
            <a:off x="1075055" y="1589405"/>
            <a:ext cx="5020945" cy="3830955"/>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把这个通用表格编制为适合使用的点数统计表，通过合并行、列进行设置，根据内容设置表格边框线，设置不同的字体和字体大小。已经编制好的空白点数统计表如图</a:t>
            </a:r>
            <a:r>
              <a:rPr lang="en-US" altLang="zh-CN">
                <a:latin typeface="宋体" panose="02010600030101010101" pitchFamily="2" charset="-122"/>
                <a:ea typeface="宋体" panose="02010600030101010101" pitchFamily="2" charset="-122"/>
                <a:cs typeface="宋体" panose="02010600030101010101" pitchFamily="2" charset="-122"/>
              </a:rPr>
              <a:t>3- 2 </a:t>
            </a:r>
            <a:r>
              <a:rPr lang="zh-CN" altLang="en-US">
                <a:latin typeface="宋体" panose="02010600030101010101" pitchFamily="2" charset="-122"/>
                <a:ea typeface="宋体" panose="02010600030101010101" pitchFamily="2" charset="-122"/>
                <a:cs typeface="宋体" panose="02010600030101010101" pitchFamily="2" charset="-122"/>
              </a:rPr>
              <a:t>所示。首先在表格第</a:t>
            </a:r>
            <a:r>
              <a:rPr lang="en-US" altLang="zh-CN">
                <a:latin typeface="宋体" panose="02010600030101010101" pitchFamily="2" charset="-122"/>
                <a:ea typeface="宋体" panose="02010600030101010101" pitchFamily="2" charset="-122"/>
                <a:cs typeface="宋体" panose="02010600030101010101" pitchFamily="2" charset="-122"/>
              </a:rPr>
              <a:t> 1 </a:t>
            </a:r>
            <a:r>
              <a:rPr lang="zh-CN" altLang="en-US">
                <a:latin typeface="宋体" panose="02010600030101010101" pitchFamily="2" charset="-122"/>
                <a:ea typeface="宋体" panose="02010600030101010101" pitchFamily="2" charset="-122"/>
                <a:cs typeface="宋体" panose="02010600030101010101" pitchFamily="2" charset="-122"/>
              </a:rPr>
              <a:t>行填写文件名称，第</a:t>
            </a:r>
            <a:r>
              <a:rPr lang="en-US" altLang="zh-CN">
                <a:latin typeface="宋体" panose="02010600030101010101" pitchFamily="2" charset="-122"/>
                <a:ea typeface="宋体" panose="02010600030101010101" pitchFamily="2" charset="-122"/>
                <a:cs typeface="宋体" panose="02010600030101010101" pitchFamily="2" charset="-122"/>
              </a:rPr>
              <a:t> 2 </a:t>
            </a:r>
            <a:r>
              <a:rPr lang="zh-CN" altLang="en-US">
                <a:latin typeface="宋体" panose="02010600030101010101" pitchFamily="2" charset="-122"/>
                <a:ea typeface="宋体" panose="02010600030101010101" pitchFamily="2" charset="-122"/>
                <a:cs typeface="宋体" panose="02010600030101010101" pitchFamily="2" charset="-122"/>
              </a:rPr>
              <a:t>行填写房间或者区域编号，第</a:t>
            </a:r>
            <a:r>
              <a:rPr lang="en-US" altLang="zh-CN">
                <a:latin typeface="宋体" panose="02010600030101010101" pitchFamily="2" charset="-122"/>
                <a:ea typeface="宋体" panose="02010600030101010101" pitchFamily="2" charset="-122"/>
                <a:cs typeface="宋体" panose="02010600030101010101" pitchFamily="2" charset="-122"/>
              </a:rPr>
              <a:t> 3 </a:t>
            </a:r>
            <a:r>
              <a:rPr lang="zh-CN" altLang="en-US">
                <a:latin typeface="宋体" panose="02010600030101010101" pitchFamily="2" charset="-122"/>
                <a:ea typeface="宋体" panose="02010600030101010101" pitchFamily="2" charset="-122"/>
                <a:cs typeface="宋体" panose="02010600030101010101" pitchFamily="2" charset="-122"/>
              </a:rPr>
              <a:t>行填写数据点和语音点。最后两行为合计。然后编制列，第</a:t>
            </a:r>
            <a:r>
              <a:rPr lang="en-US" altLang="zh-CN">
                <a:latin typeface="宋体" panose="02010600030101010101" pitchFamily="2" charset="-122"/>
                <a:ea typeface="宋体" panose="02010600030101010101" pitchFamily="2" charset="-122"/>
                <a:cs typeface="宋体" panose="02010600030101010101" pitchFamily="2" charset="-122"/>
              </a:rPr>
              <a:t> 1 </a:t>
            </a:r>
            <a:r>
              <a:rPr lang="zh-CN" altLang="en-US">
                <a:latin typeface="宋体" panose="02010600030101010101" pitchFamily="2" charset="-122"/>
                <a:ea typeface="宋体" panose="02010600030101010101" pitchFamily="2" charset="-122"/>
                <a:cs typeface="宋体" panose="02010600030101010101" pitchFamily="2" charset="-122"/>
              </a:rPr>
              <a:t>列为楼层编号，中间部分为房间编号，右边分别为数据点数合计、语音点数合计和信息点数合计。</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a:stretch>
            <a:fillRect/>
          </a:stretch>
        </p:blipFill>
        <p:spPr>
          <a:xfrm>
            <a:off x="6096000" y="1930400"/>
            <a:ext cx="5439410" cy="348996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4025" y="605155"/>
            <a:ext cx="5596255"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a:solidFill>
                  <a:schemeClr val="accent3"/>
                </a:solidFill>
              </a:rPr>
              <a:t>任务实施</a:t>
            </a:r>
            <a:endParaRPr lang="zh-CN" altLang="en-US" sz="3600">
              <a:solidFill>
                <a:schemeClr val="accent3"/>
              </a:solidFill>
            </a:endParaRPr>
          </a:p>
          <a:p>
            <a:r>
              <a:rPr lang="en-US" altLang="zh-CN" sz="3200">
                <a:solidFill>
                  <a:schemeClr val="accent3"/>
                </a:solidFill>
              </a:rPr>
              <a:t>1. </a:t>
            </a:r>
            <a:r>
              <a:rPr lang="zh-CN" altLang="en-US" sz="3200">
                <a:solidFill>
                  <a:schemeClr val="accent3"/>
                </a:solidFill>
              </a:rPr>
              <a:t>文件命名与表头设计</a:t>
            </a:r>
            <a:endParaRPr lang="zh-CN" altLang="en-US" sz="3200">
              <a:solidFill>
                <a:schemeClr val="accent3"/>
              </a:solidFill>
            </a:endParaRPr>
          </a:p>
        </p:txBody>
      </p:sp>
      <p:sp>
        <p:nvSpPr>
          <p:cNvPr id="4" name="文本框 3"/>
          <p:cNvSpPr txBox="1"/>
          <p:nvPr/>
        </p:nvSpPr>
        <p:spPr>
          <a:xfrm>
            <a:off x="1075055" y="1589405"/>
            <a:ext cx="10485755" cy="922020"/>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创建</a:t>
            </a:r>
            <a:r>
              <a:rPr lang="en-US" altLang="zh-CN">
                <a:latin typeface="宋体" panose="02010600030101010101" pitchFamily="2" charset="-122"/>
                <a:ea typeface="宋体" panose="02010600030101010101" pitchFamily="2" charset="-122"/>
                <a:cs typeface="宋体" panose="02010600030101010101" pitchFamily="2" charset="-122"/>
              </a:rPr>
              <a:t> 1 </a:t>
            </a:r>
            <a:r>
              <a:rPr lang="zh-CN" altLang="en-US">
                <a:latin typeface="宋体" panose="02010600030101010101" pitchFamily="2" charset="-122"/>
                <a:ea typeface="宋体" panose="02010600030101010101" pitchFamily="2" charset="-122"/>
                <a:cs typeface="宋体" panose="02010600030101010101" pitchFamily="2" charset="-122"/>
              </a:rPr>
              <a:t>个</a:t>
            </a:r>
            <a:r>
              <a:rPr lang="en-US" altLang="zh-CN">
                <a:latin typeface="宋体" panose="02010600030101010101" pitchFamily="2" charset="-122"/>
                <a:ea typeface="宋体" panose="02010600030101010101" pitchFamily="2" charset="-122"/>
                <a:cs typeface="宋体" panose="02010600030101010101" pitchFamily="2" charset="-122"/>
              </a:rPr>
              <a:t> A4 </a:t>
            </a:r>
            <a:r>
              <a:rPr lang="zh-CN" altLang="en-US">
                <a:latin typeface="宋体" panose="02010600030101010101" pitchFamily="2" charset="-122"/>
                <a:ea typeface="宋体" panose="02010600030101010101" pitchFamily="2" charset="-122"/>
                <a:cs typeface="宋体" panose="02010600030101010101" pitchFamily="2" charset="-122"/>
              </a:rPr>
              <a:t>幅面的</a:t>
            </a:r>
            <a:r>
              <a:rPr lang="en-US" altLang="zh-CN">
                <a:latin typeface="宋体" panose="02010600030101010101" pitchFamily="2" charset="-122"/>
                <a:ea typeface="宋体" panose="02010600030101010101" pitchFamily="2" charset="-122"/>
                <a:cs typeface="宋体" panose="02010600030101010101" pitchFamily="2" charset="-122"/>
              </a:rPr>
              <a:t> WPS </a:t>
            </a:r>
            <a:r>
              <a:rPr lang="zh-CN" altLang="en-US">
                <a:latin typeface="宋体" panose="02010600030101010101" pitchFamily="2" charset="-122"/>
                <a:ea typeface="宋体" panose="02010600030101010101" pitchFamily="2" charset="-122"/>
                <a:cs typeface="宋体" panose="02010600030101010101" pitchFamily="2" charset="-122"/>
              </a:rPr>
              <a:t>文字文档，填写基本信息，同时给文件命名。基本信息填写在表格的上边，内容为包括标题、项目名称、建筑物名称、楼层、文件编号等。如图</a:t>
            </a:r>
            <a:r>
              <a:rPr lang="en-US" altLang="zh-CN">
                <a:latin typeface="宋体" panose="02010600030101010101" pitchFamily="2" charset="-122"/>
                <a:ea typeface="宋体" panose="02010600030101010101" pitchFamily="2" charset="-122"/>
                <a:cs typeface="宋体" panose="02010600030101010101" pitchFamily="2" charset="-122"/>
              </a:rPr>
              <a:t> 3 -27 </a:t>
            </a:r>
            <a:r>
              <a:rPr lang="zh-CN" altLang="en-US">
                <a:latin typeface="宋体" panose="02010600030101010101" pitchFamily="2" charset="-122"/>
                <a:ea typeface="宋体" panose="02010600030101010101" pitchFamily="2" charset="-122"/>
                <a:cs typeface="宋体" panose="02010600030101010101" pitchFamily="2" charset="-122"/>
              </a:rPr>
              <a:t>所示。</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a:stretch>
            <a:fillRect/>
          </a:stretch>
        </p:blipFill>
        <p:spPr>
          <a:xfrm>
            <a:off x="2812415" y="2511425"/>
            <a:ext cx="6192520" cy="369506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4025" y="826770"/>
            <a:ext cx="5596255" cy="49847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200">
                <a:solidFill>
                  <a:schemeClr val="accent3"/>
                </a:solidFill>
              </a:rPr>
              <a:t>2. </a:t>
            </a:r>
            <a:r>
              <a:rPr lang="zh-CN" altLang="en-US" sz="3200">
                <a:solidFill>
                  <a:schemeClr val="accent3"/>
                </a:solidFill>
              </a:rPr>
              <a:t>表格设计</a:t>
            </a:r>
            <a:endParaRPr lang="zh-CN" altLang="en-US" sz="3200">
              <a:solidFill>
                <a:schemeClr val="accent3"/>
              </a:solidFill>
            </a:endParaRPr>
          </a:p>
        </p:txBody>
      </p:sp>
      <p:sp>
        <p:nvSpPr>
          <p:cNvPr id="4" name="文本框 3"/>
          <p:cNvSpPr txBox="1"/>
          <p:nvPr/>
        </p:nvSpPr>
        <p:spPr>
          <a:xfrm>
            <a:off x="1075055" y="1437640"/>
            <a:ext cx="10485755" cy="922020"/>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根据工程需要绘制一个表格，填写相应的</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工序、工种</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等信息，设置需要的时间信息。通过调整表格大小、合并单元格等操作，设计表格样式。完成的表格如图</a:t>
            </a:r>
            <a:r>
              <a:rPr lang="en-US" altLang="zh-CN">
                <a:latin typeface="宋体" panose="02010600030101010101" pitchFamily="2" charset="-122"/>
                <a:ea typeface="宋体" panose="02010600030101010101" pitchFamily="2" charset="-122"/>
                <a:cs typeface="宋体" panose="02010600030101010101" pitchFamily="2" charset="-122"/>
              </a:rPr>
              <a:t> 3 - 28</a:t>
            </a:r>
            <a:r>
              <a:rPr lang="zh-CN" altLang="en-US">
                <a:latin typeface="宋体" panose="02010600030101010101" pitchFamily="2" charset="-122"/>
                <a:ea typeface="宋体" panose="02010600030101010101" pitchFamily="2" charset="-122"/>
                <a:cs typeface="宋体" panose="02010600030101010101" pitchFamily="2" charset="-122"/>
              </a:rPr>
              <a:t>所示。</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2"/>
          <a:stretch>
            <a:fillRect/>
          </a:stretch>
        </p:blipFill>
        <p:spPr>
          <a:xfrm>
            <a:off x="2773045" y="2359660"/>
            <a:ext cx="6283325" cy="380746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652905" y="768985"/>
            <a:ext cx="9714865" cy="60896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3. </a:t>
            </a:r>
            <a:r>
              <a:rPr lang="zh-CN" altLang="en-US" sz="3200">
                <a:solidFill>
                  <a:schemeClr val="accent2">
                    <a:lumMod val="75000"/>
                  </a:schemeClr>
                </a:solidFill>
              </a:rPr>
              <a:t>填写工序</a:t>
            </a:r>
            <a:endParaRPr lang="zh-CN" altLang="en-US" sz="3200">
              <a:solidFill>
                <a:schemeClr val="accent2">
                  <a:lumMod val="75000"/>
                </a:schemeClr>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机柜安装为布线提供基础结构，随后进行线槽和管的安装，它们保护电缆并确保有序布局。</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机柜与线槽</a:t>
            </a:r>
            <a:r>
              <a:rPr lang="en-US" altLang="zh-CN" sz="2400" b="1">
                <a:solidFill>
                  <a:schemeClr val="accent1"/>
                </a:solidFill>
                <a:latin typeface="+mn-ea"/>
                <a:cs typeface="+mn-ea"/>
              </a:rPr>
              <a:t>/</a:t>
            </a:r>
            <a:r>
              <a:rPr lang="zh-CN" altLang="en-US" sz="2400" b="1">
                <a:solidFill>
                  <a:schemeClr val="accent1"/>
                </a:solidFill>
                <a:latin typeface="+mn-ea"/>
                <a:cs typeface="+mn-ea"/>
              </a:rPr>
              <a:t>管安装</a:t>
            </a:r>
            <a:endParaRPr lang="zh-CN" altLang="en-US" sz="24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模块</a:t>
            </a:r>
            <a:r>
              <a:rPr lang="en-US" altLang="zh-CN" sz="1600">
                <a:ln>
                  <a:noFill/>
                  <a:prstDash val="sysDot"/>
                </a:ln>
                <a:solidFill>
                  <a:schemeClr val="tx1">
                    <a:lumMod val="85000"/>
                    <a:lumOff val="15000"/>
                  </a:schemeClr>
                </a:solidFill>
                <a:latin typeface="+mn-ea"/>
                <a:cs typeface="+mn-ea"/>
              </a:rPr>
              <a:t>/</a:t>
            </a:r>
            <a:r>
              <a:rPr lang="zh-CN" altLang="en-US" sz="1600">
                <a:ln>
                  <a:noFill/>
                  <a:prstDash val="sysDot"/>
                </a:ln>
                <a:solidFill>
                  <a:schemeClr val="tx1">
                    <a:lumMod val="85000"/>
                    <a:lumOff val="15000"/>
                  </a:schemeClr>
                </a:solidFill>
                <a:latin typeface="+mn-ea"/>
                <a:cs typeface="+mn-ea"/>
              </a:rPr>
              <a:t>面板安装实现电缆与终端设备的连接，系统链路测试确保布线系统性能符合标准。</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3"/>
                </a:solidFill>
                <a:latin typeface="+mn-ea"/>
                <a:cs typeface="+mn-ea"/>
              </a:rPr>
              <a:t>终端连接与系统测试</a:t>
            </a:r>
            <a:endParaRPr lang="zh-CN" altLang="en-US" sz="2400" b="1">
              <a:solidFill>
                <a:schemeClr val="accent3"/>
              </a:solidFill>
              <a:latin typeface="+mn-ea"/>
              <a:cs typeface="+mn-ea"/>
            </a:endParaRPr>
          </a:p>
        </p:txBody>
      </p:sp>
      <p:sp>
        <p:nvSpPr>
          <p:cNvPr id="10" name="矩形 14"/>
          <p:cNvSpPr/>
          <p:nvPr>
            <p:custDataLst>
              <p:tags r:id="rId6"/>
            </p:custDataLst>
          </p:nvPr>
        </p:nvSpPr>
        <p:spPr>
          <a:xfrm>
            <a:off x="8209280" y="2336165"/>
            <a:ext cx="3171825" cy="84137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完成线槽</a:t>
            </a:r>
            <a:r>
              <a:rPr lang="en-US" altLang="zh-CN" sz="1600">
                <a:ln>
                  <a:noFill/>
                  <a:prstDash val="sysDot"/>
                </a:ln>
                <a:solidFill>
                  <a:schemeClr val="tx1">
                    <a:lumMod val="85000"/>
                    <a:lumOff val="15000"/>
                  </a:schemeClr>
                </a:solidFill>
                <a:latin typeface="+mn-ea"/>
                <a:cs typeface="+mn-ea"/>
              </a:rPr>
              <a:t>/</a:t>
            </a:r>
            <a:r>
              <a:rPr lang="zh-CN" altLang="en-US" sz="1600">
                <a:ln>
                  <a:noFill/>
                  <a:prstDash val="sysDot"/>
                </a:ln>
                <a:solidFill>
                  <a:schemeClr val="tx1">
                    <a:lumMod val="85000"/>
                    <a:lumOff val="15000"/>
                  </a:schemeClr>
                </a:solidFill>
                <a:latin typeface="+mn-ea"/>
                <a:cs typeface="+mn-ea"/>
              </a:rPr>
              <a:t>管布线后，安装配线架作为电缆与网络设备之间的连接点，保证信号传输和管理。</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2"/>
                </a:solidFill>
                <a:latin typeface="+mn-ea"/>
                <a:cs typeface="+mn-ea"/>
              </a:rPr>
              <a:t>布线与配线架安装</a:t>
            </a:r>
            <a:endParaRPr lang="zh-CN" altLang="en-US" sz="2400" b="1">
              <a:solidFill>
                <a:schemeClr val="accent2"/>
              </a:solidFill>
              <a:latin typeface="+mn-ea"/>
              <a:cs typeface="+mn-ea"/>
            </a:endParaRPr>
          </a:p>
        </p:txBody>
      </p:sp>
      <p:sp>
        <p:nvSpPr>
          <p:cNvPr id="12" name="矩形 19"/>
          <p:cNvSpPr/>
          <p:nvPr>
            <p:custDataLst>
              <p:tags r:id="rId8"/>
            </p:custDataLst>
          </p:nvPr>
        </p:nvSpPr>
        <p:spPr>
          <a:xfrm>
            <a:off x="8209280" y="4625975"/>
            <a:ext cx="3124835" cy="84137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整个网络综合布线工程需经过验收，确保所有工序规范执行，满足使用需求。</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4"/>
                </a:solidFill>
                <a:latin typeface="+mn-ea"/>
                <a:cs typeface="+mn-ea"/>
              </a:rPr>
              <a:t>工程验收</a:t>
            </a:r>
            <a:endParaRPr lang="zh-CN" altLang="en-US" sz="2400" b="1">
              <a:solidFill>
                <a:schemeClr val="accent4"/>
              </a:solidFill>
              <a:latin typeface="+mn-ea"/>
              <a:cs typeface="+mn-ea"/>
            </a:endParaRPr>
          </a:p>
        </p:txBody>
      </p:sp>
      <p:pic>
        <p:nvPicPr>
          <p:cNvPr id="19" name="图片 22" descr="/data/temp/0c8258d5-96c6-11f0-af54-0eba3d8a87a3.jpg@base@tag=imgScale&amp;m=1&amp;w=450&amp;h=450&amp;q=950c8258d5-96c6-11f0-af54-0eba3d8a87a3"/>
          <p:cNvPicPr>
            <a:picLocks noChangeAspect="1"/>
          </p:cNvPicPr>
          <p:nvPr>
            <p:custDataLst>
              <p:tags r:id="rId10"/>
            </p:custDataLst>
          </p:nvPr>
        </p:nvPicPr>
        <p:blipFill rotWithShape="1">
          <a:blip r:embed="rId11"/>
          <a:srcRect r="25000"/>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0c8259ad-96c6-11f0-af54-0eba3d8a87a3.jpg@base@tag=imgScale&amp;m=1&amp;w=450&amp;h=450&amp;q=950c8259ad-96c6-11f0-af54-0eba3d8a87a3"/>
          <p:cNvPicPr>
            <a:picLocks noChangeAspect="1"/>
          </p:cNvPicPr>
          <p:nvPr>
            <p:custDataLst>
              <p:tags r:id="rId12"/>
            </p:custDataLst>
          </p:nvPr>
        </p:nvPicPr>
        <p:blipFill rotWithShape="1">
          <a:blip r:embed="rId13"/>
          <a:srcRect l="16667" r="16667"/>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0c825b19-96c6-11f0-af54-0eba3d8a87a3.jpg@base@tag=imgScale&amp;m=1&amp;w=450&amp;h=450&amp;q=950c825b19-96c6-11f0-af54-0eba3d8a87a3"/>
          <p:cNvPicPr>
            <a:picLocks noChangeAspect="1"/>
          </p:cNvPicPr>
          <p:nvPr>
            <p:custDataLst>
              <p:tags r:id="rId14"/>
            </p:custDataLst>
          </p:nvPr>
        </p:nvPicPr>
        <p:blipFill>
          <a:blip r:embed="rId15"/>
          <a:srcRect l="16617" r="1661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0c825cc9-96c6-11f0-af54-0eba3d8a87a3.jpg@base@tag=imgScale&amp;m=1&amp;w=450&amp;h=450&amp;q=950c825cc9-96c6-11f0-af54-0eba3d8a87a3"/>
          <p:cNvPicPr>
            <a:picLocks noChangeAspect="1"/>
          </p:cNvPicPr>
          <p:nvPr>
            <p:custDataLst>
              <p:tags r:id="rId16"/>
            </p:custDataLst>
          </p:nvPr>
        </p:nvPicPr>
        <p:blipFill>
          <a:blip r:embed="rId17"/>
          <a:srcRect t="16617" b="16617"/>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4025" y="826770"/>
            <a:ext cx="5596255" cy="49847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200">
                <a:solidFill>
                  <a:schemeClr val="accent3"/>
                </a:solidFill>
              </a:rPr>
              <a:t>4. </a:t>
            </a:r>
            <a:r>
              <a:rPr lang="zh-CN" altLang="en-US" sz="3200">
                <a:solidFill>
                  <a:schemeClr val="accent3"/>
                </a:solidFill>
              </a:rPr>
              <a:t>填写工期</a:t>
            </a:r>
            <a:endParaRPr lang="zh-CN" altLang="en-US" sz="3200">
              <a:solidFill>
                <a:schemeClr val="accent3"/>
              </a:solidFill>
            </a:endParaRPr>
          </a:p>
        </p:txBody>
      </p:sp>
      <p:sp>
        <p:nvSpPr>
          <p:cNvPr id="4" name="文本框 3"/>
          <p:cNvSpPr txBox="1"/>
          <p:nvPr/>
        </p:nvSpPr>
        <p:spPr>
          <a:xfrm>
            <a:off x="1075055" y="1437640"/>
            <a:ext cx="10485755" cy="506730"/>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根据每个工序计算和统计施工工期，对每一工序从开工日期到结束日期画一条横线。如图</a:t>
            </a:r>
            <a:r>
              <a:rPr lang="en-US" altLang="zh-CN">
                <a:latin typeface="宋体" panose="02010600030101010101" pitchFamily="2" charset="-122"/>
                <a:ea typeface="宋体" panose="02010600030101010101" pitchFamily="2" charset="-122"/>
                <a:cs typeface="宋体" panose="02010600030101010101" pitchFamily="2" charset="-122"/>
              </a:rPr>
              <a:t> 3 -29 </a:t>
            </a:r>
            <a:r>
              <a:rPr lang="zh-CN" altLang="en-US">
                <a:latin typeface="宋体" panose="02010600030101010101" pitchFamily="2" charset="-122"/>
                <a:ea typeface="宋体" panose="02010600030101010101" pitchFamily="2" charset="-122"/>
                <a:cs typeface="宋体" panose="02010600030101010101" pitchFamily="2" charset="-122"/>
              </a:rPr>
              <a:t>所示。</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a:stretch>
            <a:fillRect/>
          </a:stretch>
        </p:blipFill>
        <p:spPr>
          <a:xfrm>
            <a:off x="2183765" y="1944370"/>
            <a:ext cx="7205345" cy="42913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4025" y="721995"/>
            <a:ext cx="5596255" cy="49847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200">
                <a:solidFill>
                  <a:schemeClr val="accent3"/>
                </a:solidFill>
              </a:rPr>
              <a:t>5. </a:t>
            </a:r>
            <a:r>
              <a:rPr lang="zh-CN" altLang="en-US" sz="3200">
                <a:solidFill>
                  <a:schemeClr val="accent3"/>
                </a:solidFill>
              </a:rPr>
              <a:t>填写编制者信息</a:t>
            </a:r>
            <a:endParaRPr lang="zh-CN" altLang="en-US" sz="3200">
              <a:solidFill>
                <a:schemeClr val="accent3"/>
              </a:solidFill>
            </a:endParaRPr>
          </a:p>
        </p:txBody>
      </p:sp>
      <p:sp>
        <p:nvSpPr>
          <p:cNvPr id="4" name="文本框 3"/>
          <p:cNvSpPr txBox="1"/>
          <p:nvPr/>
        </p:nvSpPr>
        <p:spPr>
          <a:xfrm>
            <a:off x="1075055" y="1437640"/>
            <a:ext cx="10485755" cy="922020"/>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在表格的下边，需要增加文件编制者信息，文件打印后签名，对外提供时还需要单位盖章。完成的施工进度表如图</a:t>
            </a:r>
            <a:r>
              <a:rPr lang="en-US" altLang="zh-CN">
                <a:latin typeface="宋体" panose="02010600030101010101" pitchFamily="2" charset="-122"/>
                <a:ea typeface="宋体" panose="02010600030101010101" pitchFamily="2" charset="-122"/>
                <a:cs typeface="宋体" panose="02010600030101010101" pitchFamily="2" charset="-122"/>
              </a:rPr>
              <a:t> 3-30 </a:t>
            </a:r>
            <a:r>
              <a:rPr lang="zh-CN" altLang="en-US">
                <a:latin typeface="宋体" panose="02010600030101010101" pitchFamily="2" charset="-122"/>
                <a:ea typeface="宋体" panose="02010600030101010101" pitchFamily="2" charset="-122"/>
                <a:cs typeface="宋体" panose="02010600030101010101" pitchFamily="2" charset="-122"/>
              </a:rPr>
              <a:t>所示。</a:t>
            </a:r>
            <a:r>
              <a:rPr lang="zh-CN" altLang="en-US" b="1">
                <a:latin typeface="宋体" panose="02010600030101010101" pitchFamily="2" charset="-122"/>
                <a:ea typeface="宋体" panose="02010600030101010101" pitchFamily="2" charset="-122"/>
                <a:cs typeface="宋体" panose="02010600030101010101" pitchFamily="2" charset="-122"/>
              </a:rPr>
              <a:t>质量要求：</a:t>
            </a:r>
            <a:r>
              <a:rPr lang="zh-CN" altLang="en-US">
                <a:latin typeface="宋体" panose="02010600030101010101" pitchFamily="2" charset="-122"/>
                <a:ea typeface="宋体" panose="02010600030101010101" pitchFamily="2" charset="-122"/>
                <a:cs typeface="宋体" panose="02010600030101010101" pitchFamily="2" charset="-122"/>
              </a:rPr>
              <a:t>项目工序齐全，工期计算正确。</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2"/>
          <a:stretch>
            <a:fillRect/>
          </a:stretch>
        </p:blipFill>
        <p:spPr>
          <a:xfrm>
            <a:off x="2409825" y="2359660"/>
            <a:ext cx="5718175" cy="383032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825625" y="513080"/>
            <a:ext cx="3378835" cy="1106805"/>
          </a:xfrm>
          <a:prstGeom prst="rect">
            <a:avLst/>
          </a:prstGeom>
        </p:spPr>
        <p:txBody>
          <a:bodyPr vert="horz" wrap="square" lIns="0" tIns="0" rIns="0" bIns="0" rtlCol="0" anchor="t" anchorCtr="0">
            <a:normAutofit lnSpcReduction="10000"/>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z="3600" spc="0" dirty="0">
                <a:solidFill>
                  <a:schemeClr val="accent1"/>
                </a:solidFill>
                <a:uFillTx/>
              </a:rPr>
              <a:t>知识链接</a:t>
            </a:r>
            <a:endParaRPr lang="zh-CN" altLang="en-US" sz="3600" spc="0" dirty="0">
              <a:solidFill>
                <a:schemeClr val="accent1"/>
              </a:solidFill>
              <a:uFillTx/>
            </a:endParaRPr>
          </a:p>
          <a:p>
            <a:pPr indent="0" algn="l">
              <a:lnSpc>
                <a:spcPct val="110000"/>
              </a:lnSpc>
            </a:pPr>
            <a:r>
              <a:rPr lang="en-US" altLang="en-US" spc="0" dirty="0">
                <a:solidFill>
                  <a:schemeClr val="accent1"/>
                </a:solidFill>
                <a:uFillTx/>
              </a:rPr>
              <a:t>1. </a:t>
            </a:r>
            <a:r>
              <a:rPr lang="zh-CN" altLang="en-US" spc="0" dirty="0">
                <a:solidFill>
                  <a:schemeClr val="accent1"/>
                </a:solidFill>
                <a:uFillTx/>
              </a:rPr>
              <a:t>施工进度表</a:t>
            </a:r>
            <a:endParaRPr lang="zh-CN" altLang="en-US" spc="0" dirty="0">
              <a:solidFill>
                <a:schemeClr val="accent1"/>
              </a:solidFill>
              <a:uFillTx/>
            </a:endParaRPr>
          </a:p>
        </p:txBody>
      </p:sp>
      <p:pic>
        <p:nvPicPr>
          <p:cNvPr id="2" name="图片 4" descr="/data/temp/9b1a327f-96c6-11f0-af2b-660bc69b27ce.jpg@base@tag=imgScale&amp;m=1&amp;w=509&amp;h=273&amp;q=959b1a327f-96c6-11f0-af2b-660bc69b27ce"/>
          <p:cNvPicPr>
            <a:picLocks noChangeAspect="1"/>
          </p:cNvPicPr>
          <p:nvPr>
            <p:custDataLst>
              <p:tags r:id="rId2"/>
            </p:custDataLst>
          </p:nvPr>
        </p:nvPicPr>
        <p:blipFill>
          <a:blip r:embed="rId3"/>
          <a:srcRect t="9651" b="10017"/>
          <a:stretch>
            <a:fillRect/>
          </a:stretch>
        </p:blipFill>
        <p:spPr>
          <a:xfrm>
            <a:off x="963041" y="2815270"/>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9b1a3317-96c6-11f0-af2b-660bc69b27ce.jpg@base@tag=imgScale&amp;m=1&amp;w=509&amp;h=273&amp;q=959b1a3317-96c6-11f0-af2b-660bc69b27ce"/>
          <p:cNvPicPr>
            <a:picLocks noChangeAspect="1"/>
          </p:cNvPicPr>
          <p:nvPr>
            <p:custDataLst>
              <p:tags r:id="rId4"/>
            </p:custDataLst>
          </p:nvPr>
        </p:nvPicPr>
        <p:blipFill>
          <a:blip r:embed="rId5"/>
          <a:srcRect t="12387" b="12387"/>
          <a:stretch>
            <a:fillRect/>
          </a:stretch>
        </p:blipFill>
        <p:spPr>
          <a:xfrm>
            <a:off x="963041" y="4014090"/>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5" descr="/data/temp/9b1a32bd-96c6-11f0-af2b-660bc69b27ce.jpg@base@tag=imgScale&amp;m=1&amp;w=509&amp;h=273&amp;q=959b1a32bd-96c6-11f0-af2b-660bc69b27ce"/>
          <p:cNvPicPr>
            <a:picLocks noChangeAspect="1"/>
          </p:cNvPicPr>
          <p:nvPr>
            <p:custDataLst>
              <p:tags r:id="rId6"/>
            </p:custDataLst>
          </p:nvPr>
        </p:nvPicPr>
        <p:blipFill rotWithShape="1">
          <a:blip r:embed="rId7"/>
          <a:srcRect l="8634" t="3170" r="13972"/>
          <a:stretch>
            <a:fillRect/>
          </a:stretch>
        </p:blipFill>
        <p:spPr>
          <a:xfrm>
            <a:off x="963041" y="5212909"/>
            <a:ext cx="1831042" cy="981804"/>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pic>
        <p:nvPicPr>
          <p:cNvPr id="7" name="图片 35" descr="/data/temp/9b1a31c1-96c6-11f0-af2b-660bc69b27ce.jpg@base@tag=imgScale&amp;m=1&amp;w=508&amp;h=273&amp;q=959b1a31c1-96c6-11f0-af2b-660bc69b27ce"/>
          <p:cNvPicPr>
            <a:picLocks noChangeAspect="1"/>
          </p:cNvPicPr>
          <p:nvPr>
            <p:custDataLst>
              <p:tags r:id="rId8"/>
            </p:custDataLst>
          </p:nvPr>
        </p:nvPicPr>
        <p:blipFill>
          <a:blip r:embed="rId9"/>
          <a:srcRect t="9133" b="10232"/>
          <a:stretch>
            <a:fillRect/>
          </a:stretch>
        </p:blipFill>
        <p:spPr>
          <a:xfrm>
            <a:off x="963041" y="1615182"/>
            <a:ext cx="1830913" cy="98304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8" name="矩形 36"/>
          <p:cNvSpPr/>
          <p:nvPr>
            <p:custDataLst>
              <p:tags r:id="rId10"/>
            </p:custDataLst>
          </p:nvPr>
        </p:nvSpPr>
        <p:spPr>
          <a:xfrm>
            <a:off x="3029585" y="1992630"/>
            <a:ext cx="789622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横道图，也称施工进度表，是一种采用直角坐标系的图表，通过纵坐标表示工序，横坐标表示日期，直观展示各工序的开工和结束时间。</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37"/>
          <p:cNvSpPr/>
          <p:nvPr>
            <p:custDataLst>
              <p:tags r:id="rId11"/>
            </p:custDataLst>
          </p:nvPr>
        </p:nvSpPr>
        <p:spPr>
          <a:xfrm>
            <a:off x="3029585" y="1657350"/>
            <a:ext cx="789622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横道图的定义</a:t>
            </a:r>
            <a:endParaRPr lang="zh-CN" altLang="en-US" sz="2000" b="1">
              <a:solidFill>
                <a:schemeClr val="accent1"/>
              </a:solidFill>
              <a:latin typeface="+mn-ea"/>
              <a:cs typeface="+mn-ea"/>
            </a:endParaRPr>
          </a:p>
        </p:txBody>
      </p:sp>
      <p:sp>
        <p:nvSpPr>
          <p:cNvPr id="11" name="矩形 40"/>
          <p:cNvSpPr/>
          <p:nvPr>
            <p:custDataLst>
              <p:tags r:id="rId12"/>
            </p:custDataLst>
          </p:nvPr>
        </p:nvSpPr>
        <p:spPr>
          <a:xfrm>
            <a:off x="3029585" y="3191510"/>
            <a:ext cx="789622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它由工序和日期构成，每一工序从开工到结束在图上以横线表示，工序的排列顺序从上到下，形成一张完整的横道图。</a:t>
            </a:r>
            <a:endParaRPr lang="zh-CN" altLang="en-US" sz="1600">
              <a:ln>
                <a:noFill/>
                <a:prstDash val="sysDot"/>
              </a:ln>
              <a:solidFill>
                <a:schemeClr val="tx1">
                  <a:lumMod val="85000"/>
                  <a:lumOff val="15000"/>
                </a:schemeClr>
              </a:solidFill>
              <a:latin typeface="+mn-ea"/>
              <a:cs typeface="+mn-ea"/>
              <a:sym typeface="+mn-ea"/>
            </a:endParaRPr>
          </a:p>
        </p:txBody>
      </p:sp>
      <p:sp>
        <p:nvSpPr>
          <p:cNvPr id="13" name="矩形 41"/>
          <p:cNvSpPr/>
          <p:nvPr>
            <p:custDataLst>
              <p:tags r:id="rId13"/>
            </p:custDataLst>
          </p:nvPr>
        </p:nvSpPr>
        <p:spPr>
          <a:xfrm>
            <a:off x="3029585" y="2855595"/>
            <a:ext cx="789622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2"/>
                </a:solidFill>
                <a:latin typeface="+mn-ea"/>
                <a:cs typeface="+mn-ea"/>
              </a:rPr>
              <a:t>横道图的组成</a:t>
            </a:r>
            <a:endParaRPr lang="zh-CN" altLang="en-US" sz="2000" b="1">
              <a:solidFill>
                <a:schemeClr val="accent2"/>
              </a:solidFill>
              <a:latin typeface="+mn-ea"/>
              <a:cs typeface="+mn-ea"/>
            </a:endParaRPr>
          </a:p>
        </p:txBody>
      </p:sp>
      <p:sp>
        <p:nvSpPr>
          <p:cNvPr id="14" name="矩形 44"/>
          <p:cNvSpPr/>
          <p:nvPr>
            <p:custDataLst>
              <p:tags r:id="rId14"/>
            </p:custDataLst>
          </p:nvPr>
        </p:nvSpPr>
        <p:spPr>
          <a:xfrm>
            <a:off x="3029585" y="4390390"/>
            <a:ext cx="789622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横道图能清晰显示工程的全部工作内容和时间安排，帮助项目管理者和施工人员了解各阶段的工作计划和进度，确保工程按时完成。</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45"/>
          <p:cNvSpPr/>
          <p:nvPr>
            <p:custDataLst>
              <p:tags r:id="rId15"/>
            </p:custDataLst>
          </p:nvPr>
        </p:nvSpPr>
        <p:spPr>
          <a:xfrm>
            <a:off x="3029585" y="4054475"/>
            <a:ext cx="789622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3"/>
                </a:solidFill>
                <a:latin typeface="+mn-ea"/>
                <a:cs typeface="+mn-ea"/>
              </a:rPr>
              <a:t>横道图的作用</a:t>
            </a:r>
            <a:endParaRPr lang="zh-CN" altLang="en-US" sz="2000" b="1">
              <a:solidFill>
                <a:schemeClr val="accent3"/>
              </a:solidFill>
              <a:latin typeface="+mn-ea"/>
              <a:cs typeface="+mn-ea"/>
            </a:endParaRPr>
          </a:p>
        </p:txBody>
      </p:sp>
      <p:sp>
        <p:nvSpPr>
          <p:cNvPr id="16" name="矩形 48"/>
          <p:cNvSpPr/>
          <p:nvPr>
            <p:custDataLst>
              <p:tags r:id="rId16"/>
            </p:custDataLst>
          </p:nvPr>
        </p:nvSpPr>
        <p:spPr>
          <a:xfrm>
            <a:off x="3029585" y="5589270"/>
            <a:ext cx="789622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制作横道图首先需要进行现场测量和图样深化设计会审，然后按照施工顺序从上至下排列各工序，并在图表上标出每一工序的开工和结束日期。</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3029585" y="5253355"/>
            <a:ext cx="789622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横道图的制作步骤</a:t>
            </a:r>
            <a:endParaRPr lang="zh-CN" altLang="en-US" sz="2000" b="1">
              <a:solidFill>
                <a:schemeClr val="accent4"/>
              </a:solidFill>
              <a:latin typeface="+mn-ea"/>
              <a:cs typeface="+mn-ea"/>
            </a:endParaRPr>
          </a:p>
        </p:txBody>
      </p:sp>
    </p:spTree>
    <p:custDataLst>
      <p:tags r:id="rId18"/>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779270" y="697865"/>
            <a:ext cx="5556885" cy="58547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en-US" sz="3200" dirty="0">
                <a:solidFill>
                  <a:schemeClr val="accent2">
                    <a:lumMod val="75000"/>
                  </a:schemeClr>
                </a:solidFill>
              </a:rPr>
              <a:t>2. </a:t>
            </a:r>
            <a:r>
              <a:rPr kumimoji="1" lang="zh-CN" altLang="en-US" sz="3200" dirty="0">
                <a:solidFill>
                  <a:schemeClr val="accent2">
                    <a:lumMod val="75000"/>
                  </a:schemeClr>
                </a:solidFill>
              </a:rPr>
              <a:t>综合布线工程的施工阶段</a:t>
            </a:r>
            <a:endParaRPr kumimoji="1" lang="zh-CN" altLang="en-US" sz="3200" dirty="0">
              <a:solidFill>
                <a:schemeClr val="accent2">
                  <a:lumMod val="75000"/>
                </a:schemeClr>
              </a:solidFill>
            </a:endParaRPr>
          </a:p>
        </p:txBody>
      </p:sp>
      <p:sp>
        <p:nvSpPr>
          <p:cNvPr id="3" name="图形 5"/>
          <p:cNvSpPr/>
          <p:nvPr>
            <p:custDataLst>
              <p:tags r:id="rId2"/>
            </p:custDataLst>
          </p:nvPr>
        </p:nvSpPr>
        <p:spPr>
          <a:xfrm>
            <a:off x="3837940" y="2972473"/>
            <a:ext cx="4516659" cy="1687601"/>
          </a:xfrm>
          <a:custGeom>
            <a:avLst/>
            <a:gdLst>
              <a:gd name="connsiteX0" fmla="*/ 2273970 w 2450201"/>
              <a:gd name="connsiteY0" fmla="*/ 402363 h 915491"/>
              <a:gd name="connsiteX1" fmla="*/ 2202278 w 2450201"/>
              <a:gd name="connsiteY1" fmla="*/ 416210 h 915491"/>
              <a:gd name="connsiteX2" fmla="*/ 1944025 w 2450201"/>
              <a:gd name="connsiteY2" fmla="*/ 702095 h 915491"/>
              <a:gd name="connsiteX3" fmla="*/ 1943210 w 2450201"/>
              <a:gd name="connsiteY3" fmla="*/ 721643 h 915491"/>
              <a:gd name="connsiteX4" fmla="*/ 1758278 w 2450201"/>
              <a:gd name="connsiteY4" fmla="*/ 915492 h 915491"/>
              <a:gd name="connsiteX5" fmla="*/ 1754205 w 2450201"/>
              <a:gd name="connsiteY5" fmla="*/ 915492 h 915491"/>
              <a:gd name="connsiteX6" fmla="*/ 1746873 w 2450201"/>
              <a:gd name="connsiteY6" fmla="*/ 915492 h 915491"/>
              <a:gd name="connsiteX7" fmla="*/ 1744429 w 2450201"/>
              <a:gd name="connsiteY7" fmla="*/ 915492 h 915491"/>
              <a:gd name="connsiteX8" fmla="*/ 1737097 w 2450201"/>
              <a:gd name="connsiteY8" fmla="*/ 915492 h 915491"/>
              <a:gd name="connsiteX9" fmla="*/ 1733023 w 2450201"/>
              <a:gd name="connsiteY9" fmla="*/ 915492 h 915491"/>
              <a:gd name="connsiteX10" fmla="*/ 1541574 w 2450201"/>
              <a:gd name="connsiteY10" fmla="*/ 737933 h 915491"/>
              <a:gd name="connsiteX11" fmla="*/ 1526095 w 2450201"/>
              <a:gd name="connsiteY11" fmla="*/ 665443 h 915491"/>
              <a:gd name="connsiteX12" fmla="*/ 1259695 w 2450201"/>
              <a:gd name="connsiteY12" fmla="*/ 414581 h 915491"/>
              <a:gd name="connsiteX13" fmla="*/ 1212444 w 2450201"/>
              <a:gd name="connsiteY13" fmla="*/ 407251 h 915491"/>
              <a:gd name="connsiteX14" fmla="*/ 1205112 w 2450201"/>
              <a:gd name="connsiteY14" fmla="*/ 406436 h 915491"/>
              <a:gd name="connsiteX15" fmla="*/ 1174969 w 2450201"/>
              <a:gd name="connsiteY15" fmla="*/ 413766 h 915491"/>
              <a:gd name="connsiteX16" fmla="*/ 916716 w 2450201"/>
              <a:gd name="connsiteY16" fmla="*/ 699652 h 915491"/>
              <a:gd name="connsiteX17" fmla="*/ 915901 w 2450201"/>
              <a:gd name="connsiteY17" fmla="*/ 719200 h 915491"/>
              <a:gd name="connsiteX18" fmla="*/ 739931 w 2450201"/>
              <a:gd name="connsiteY18" fmla="*/ 912234 h 915491"/>
              <a:gd name="connsiteX19" fmla="*/ 730155 w 2450201"/>
              <a:gd name="connsiteY19" fmla="*/ 913048 h 915491"/>
              <a:gd name="connsiteX20" fmla="*/ 726081 w 2450201"/>
              <a:gd name="connsiteY20" fmla="*/ 913048 h 915491"/>
              <a:gd name="connsiteX21" fmla="*/ 718749 w 2450201"/>
              <a:gd name="connsiteY21" fmla="*/ 913048 h 915491"/>
              <a:gd name="connsiteX22" fmla="*/ 717120 w 2450201"/>
              <a:gd name="connsiteY22" fmla="*/ 913048 h 915491"/>
              <a:gd name="connsiteX23" fmla="*/ 709788 w 2450201"/>
              <a:gd name="connsiteY23" fmla="*/ 913048 h 915491"/>
              <a:gd name="connsiteX24" fmla="*/ 705714 w 2450201"/>
              <a:gd name="connsiteY24" fmla="*/ 913048 h 915491"/>
              <a:gd name="connsiteX25" fmla="*/ 705714 w 2450201"/>
              <a:gd name="connsiteY25" fmla="*/ 913048 h 915491"/>
              <a:gd name="connsiteX26" fmla="*/ 514265 w 2450201"/>
              <a:gd name="connsiteY26" fmla="*/ 735490 h 915491"/>
              <a:gd name="connsiteX27" fmla="*/ 498786 w 2450201"/>
              <a:gd name="connsiteY27" fmla="*/ 663000 h 915491"/>
              <a:gd name="connsiteX28" fmla="*/ 232386 w 2450201"/>
              <a:gd name="connsiteY28" fmla="*/ 412137 h 915491"/>
              <a:gd name="connsiteX29" fmla="*/ 185135 w 2450201"/>
              <a:gd name="connsiteY29" fmla="*/ 404807 h 915491"/>
              <a:gd name="connsiteX30" fmla="*/ 203 w 2450201"/>
              <a:gd name="connsiteY30" fmla="*/ 195483 h 915491"/>
              <a:gd name="connsiteX31" fmla="*/ 184320 w 2450201"/>
              <a:gd name="connsiteY31" fmla="*/ 4893 h 915491"/>
              <a:gd name="connsiteX32" fmla="*/ 400210 w 2450201"/>
              <a:gd name="connsiteY32" fmla="*/ 182451 h 915491"/>
              <a:gd name="connsiteX33" fmla="*/ 414060 w 2450201"/>
              <a:gd name="connsiteY33" fmla="*/ 254126 h 915491"/>
              <a:gd name="connsiteX34" fmla="*/ 700012 w 2450201"/>
              <a:gd name="connsiteY34" fmla="*/ 512319 h 915491"/>
              <a:gd name="connsiteX35" fmla="*/ 704085 w 2450201"/>
              <a:gd name="connsiteY35" fmla="*/ 512319 h 915491"/>
              <a:gd name="connsiteX36" fmla="*/ 764371 w 2450201"/>
              <a:gd name="connsiteY36" fmla="*/ 498473 h 915491"/>
              <a:gd name="connsiteX37" fmla="*/ 1015292 w 2450201"/>
              <a:gd name="connsiteY37" fmla="*/ 232135 h 915491"/>
              <a:gd name="connsiteX38" fmla="*/ 1022624 w 2450201"/>
              <a:gd name="connsiteY38" fmla="*/ 184895 h 915491"/>
              <a:gd name="connsiteX39" fmla="*/ 1224664 w 2450201"/>
              <a:gd name="connsiteY39" fmla="*/ 6 h 915491"/>
              <a:gd name="connsiteX40" fmla="*/ 1227108 w 2450201"/>
              <a:gd name="connsiteY40" fmla="*/ 6 h 915491"/>
              <a:gd name="connsiteX41" fmla="*/ 1231996 w 2450201"/>
              <a:gd name="connsiteY41" fmla="*/ 6 h 915491"/>
              <a:gd name="connsiteX42" fmla="*/ 1378638 w 2450201"/>
              <a:gd name="connsiteY42" fmla="*/ 74124 h 915491"/>
              <a:gd name="connsiteX43" fmla="*/ 1427519 w 2450201"/>
              <a:gd name="connsiteY43" fmla="*/ 184080 h 915491"/>
              <a:gd name="connsiteX44" fmla="*/ 1441369 w 2450201"/>
              <a:gd name="connsiteY44" fmla="*/ 255755 h 915491"/>
              <a:gd name="connsiteX45" fmla="*/ 1727321 w 2450201"/>
              <a:gd name="connsiteY45" fmla="*/ 513949 h 915491"/>
              <a:gd name="connsiteX46" fmla="*/ 1730579 w 2450201"/>
              <a:gd name="connsiteY46" fmla="*/ 513949 h 915491"/>
              <a:gd name="connsiteX47" fmla="*/ 1790866 w 2450201"/>
              <a:gd name="connsiteY47" fmla="*/ 500102 h 915491"/>
              <a:gd name="connsiteX48" fmla="*/ 2041786 w 2450201"/>
              <a:gd name="connsiteY48" fmla="*/ 233764 h 915491"/>
              <a:gd name="connsiteX49" fmla="*/ 2049118 w 2450201"/>
              <a:gd name="connsiteY49" fmla="*/ 186524 h 915491"/>
              <a:gd name="connsiteX50" fmla="*/ 2258491 w 2450201"/>
              <a:gd name="connsiteY50" fmla="*/ 1635 h 915491"/>
              <a:gd name="connsiteX51" fmla="*/ 2449125 w 2450201"/>
              <a:gd name="connsiteY51" fmla="*/ 185709 h 915491"/>
              <a:gd name="connsiteX52" fmla="*/ 2273970 w 2450201"/>
              <a:gd name="connsiteY52" fmla="*/ 402363 h 91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450201" h="915491">
                <a:moveTo>
                  <a:pt x="2273970" y="402363"/>
                </a:moveTo>
                <a:cubicBezTo>
                  <a:pt x="2249529" y="404807"/>
                  <a:pt x="2225904" y="408879"/>
                  <a:pt x="2202278" y="416210"/>
                </a:cubicBezTo>
                <a:cubicBezTo>
                  <a:pt x="2117551" y="442274"/>
                  <a:pt x="1957060" y="515578"/>
                  <a:pt x="1944025" y="702095"/>
                </a:cubicBezTo>
                <a:cubicBezTo>
                  <a:pt x="1943210" y="708612"/>
                  <a:pt x="1943210" y="715128"/>
                  <a:pt x="1943210" y="721643"/>
                </a:cubicBezTo>
                <a:cubicBezTo>
                  <a:pt x="1939952" y="824269"/>
                  <a:pt x="1860113" y="908162"/>
                  <a:pt x="1758278" y="915492"/>
                </a:cubicBezTo>
                <a:cubicBezTo>
                  <a:pt x="1756649" y="915492"/>
                  <a:pt x="1755834" y="915492"/>
                  <a:pt x="1754205" y="915492"/>
                </a:cubicBezTo>
                <a:cubicBezTo>
                  <a:pt x="1751761" y="915492"/>
                  <a:pt x="1749317" y="915492"/>
                  <a:pt x="1746873" y="915492"/>
                </a:cubicBezTo>
                <a:lnTo>
                  <a:pt x="1744429" y="915492"/>
                </a:lnTo>
                <a:cubicBezTo>
                  <a:pt x="1741985" y="915492"/>
                  <a:pt x="1739541" y="915492"/>
                  <a:pt x="1737097" y="915492"/>
                </a:cubicBezTo>
                <a:cubicBezTo>
                  <a:pt x="1735467" y="915492"/>
                  <a:pt x="1734653" y="915492"/>
                  <a:pt x="1733023" y="915492"/>
                </a:cubicBezTo>
                <a:cubicBezTo>
                  <a:pt x="1633633" y="911419"/>
                  <a:pt x="1552980" y="835672"/>
                  <a:pt x="1541574" y="737933"/>
                </a:cubicBezTo>
                <a:cubicBezTo>
                  <a:pt x="1538315" y="713498"/>
                  <a:pt x="1534242" y="689064"/>
                  <a:pt x="1526095" y="665443"/>
                </a:cubicBezTo>
                <a:cubicBezTo>
                  <a:pt x="1500840" y="592139"/>
                  <a:pt x="1432407" y="462636"/>
                  <a:pt x="1259695" y="414581"/>
                </a:cubicBezTo>
                <a:cubicBezTo>
                  <a:pt x="1244217" y="410508"/>
                  <a:pt x="1227923" y="408065"/>
                  <a:pt x="1212444" y="407251"/>
                </a:cubicBezTo>
                <a:cubicBezTo>
                  <a:pt x="1210000" y="407251"/>
                  <a:pt x="1207556" y="406436"/>
                  <a:pt x="1205112" y="406436"/>
                </a:cubicBezTo>
                <a:cubicBezTo>
                  <a:pt x="1195336" y="408065"/>
                  <a:pt x="1184745" y="410508"/>
                  <a:pt x="1174969" y="413766"/>
                </a:cubicBezTo>
                <a:cubicBezTo>
                  <a:pt x="1090242" y="439830"/>
                  <a:pt x="929751" y="513134"/>
                  <a:pt x="916716" y="699652"/>
                </a:cubicBezTo>
                <a:cubicBezTo>
                  <a:pt x="915901" y="706168"/>
                  <a:pt x="915901" y="712684"/>
                  <a:pt x="915901" y="719200"/>
                </a:cubicBezTo>
                <a:cubicBezTo>
                  <a:pt x="912643" y="818568"/>
                  <a:pt x="837692" y="900017"/>
                  <a:pt x="739931" y="912234"/>
                </a:cubicBezTo>
                <a:cubicBezTo>
                  <a:pt x="736672" y="912234"/>
                  <a:pt x="733413" y="913048"/>
                  <a:pt x="730155" y="913048"/>
                </a:cubicBezTo>
                <a:cubicBezTo>
                  <a:pt x="728525" y="913048"/>
                  <a:pt x="727711" y="913048"/>
                  <a:pt x="726081" y="913048"/>
                </a:cubicBezTo>
                <a:cubicBezTo>
                  <a:pt x="723637" y="913048"/>
                  <a:pt x="721193" y="913048"/>
                  <a:pt x="718749" y="913048"/>
                </a:cubicBezTo>
                <a:lnTo>
                  <a:pt x="717120" y="913048"/>
                </a:lnTo>
                <a:cubicBezTo>
                  <a:pt x="714676" y="913048"/>
                  <a:pt x="712232" y="913048"/>
                  <a:pt x="709788" y="913048"/>
                </a:cubicBezTo>
                <a:cubicBezTo>
                  <a:pt x="708158" y="913048"/>
                  <a:pt x="707344" y="913048"/>
                  <a:pt x="705714" y="913048"/>
                </a:cubicBezTo>
                <a:lnTo>
                  <a:pt x="705714" y="913048"/>
                </a:lnTo>
                <a:cubicBezTo>
                  <a:pt x="606324" y="908976"/>
                  <a:pt x="525670" y="833228"/>
                  <a:pt x="514265" y="735490"/>
                </a:cubicBezTo>
                <a:cubicBezTo>
                  <a:pt x="511821" y="711055"/>
                  <a:pt x="506933" y="686620"/>
                  <a:pt x="498786" y="663000"/>
                </a:cubicBezTo>
                <a:cubicBezTo>
                  <a:pt x="473531" y="589696"/>
                  <a:pt x="405098" y="460192"/>
                  <a:pt x="232386" y="412137"/>
                </a:cubicBezTo>
                <a:cubicBezTo>
                  <a:pt x="216908" y="408065"/>
                  <a:pt x="200614" y="405622"/>
                  <a:pt x="185135" y="404807"/>
                </a:cubicBezTo>
                <a:cubicBezTo>
                  <a:pt x="79227" y="396662"/>
                  <a:pt x="-4685" y="305440"/>
                  <a:pt x="203" y="195483"/>
                </a:cubicBezTo>
                <a:cubicBezTo>
                  <a:pt x="4277" y="95301"/>
                  <a:pt x="84930" y="12223"/>
                  <a:pt x="184320" y="4893"/>
                </a:cubicBezTo>
                <a:cubicBezTo>
                  <a:pt x="294302" y="-4066"/>
                  <a:pt x="388805" y="76568"/>
                  <a:pt x="400210" y="182451"/>
                </a:cubicBezTo>
                <a:cubicBezTo>
                  <a:pt x="402654" y="206886"/>
                  <a:pt x="406728" y="230506"/>
                  <a:pt x="414060" y="254126"/>
                </a:cubicBezTo>
                <a:cubicBezTo>
                  <a:pt x="440129" y="338833"/>
                  <a:pt x="513450" y="499288"/>
                  <a:pt x="700012" y="512319"/>
                </a:cubicBezTo>
                <a:cubicBezTo>
                  <a:pt x="701641" y="512319"/>
                  <a:pt x="702456" y="512319"/>
                  <a:pt x="704085" y="512319"/>
                </a:cubicBezTo>
                <a:cubicBezTo>
                  <a:pt x="724452" y="509876"/>
                  <a:pt x="744819" y="505804"/>
                  <a:pt x="764371" y="498473"/>
                </a:cubicBezTo>
                <a:cubicBezTo>
                  <a:pt x="837692" y="473224"/>
                  <a:pt x="967226" y="404807"/>
                  <a:pt x="1015292" y="232135"/>
                </a:cubicBezTo>
                <a:cubicBezTo>
                  <a:pt x="1019365" y="216660"/>
                  <a:pt x="1021809" y="200370"/>
                  <a:pt x="1022624" y="184895"/>
                </a:cubicBezTo>
                <a:cubicBezTo>
                  <a:pt x="1030771" y="81455"/>
                  <a:pt x="1117942" y="-809"/>
                  <a:pt x="1224664" y="6"/>
                </a:cubicBezTo>
                <a:cubicBezTo>
                  <a:pt x="1225479" y="6"/>
                  <a:pt x="1226294" y="6"/>
                  <a:pt x="1227108" y="6"/>
                </a:cubicBezTo>
                <a:cubicBezTo>
                  <a:pt x="1228738" y="6"/>
                  <a:pt x="1230367" y="6"/>
                  <a:pt x="1231996" y="6"/>
                </a:cubicBezTo>
                <a:cubicBezTo>
                  <a:pt x="1290653" y="2449"/>
                  <a:pt x="1343607" y="30956"/>
                  <a:pt x="1378638" y="74124"/>
                </a:cubicBezTo>
                <a:cubicBezTo>
                  <a:pt x="1405523" y="104261"/>
                  <a:pt x="1422631" y="141727"/>
                  <a:pt x="1427519" y="184080"/>
                </a:cubicBezTo>
                <a:cubicBezTo>
                  <a:pt x="1429963" y="208515"/>
                  <a:pt x="1434036" y="232135"/>
                  <a:pt x="1441369" y="255755"/>
                </a:cubicBezTo>
                <a:cubicBezTo>
                  <a:pt x="1467438" y="340462"/>
                  <a:pt x="1539945" y="500917"/>
                  <a:pt x="1727321" y="513949"/>
                </a:cubicBezTo>
                <a:cubicBezTo>
                  <a:pt x="1728950" y="513949"/>
                  <a:pt x="1729765" y="513949"/>
                  <a:pt x="1730579" y="513949"/>
                </a:cubicBezTo>
                <a:cubicBezTo>
                  <a:pt x="1750946" y="511505"/>
                  <a:pt x="1771313" y="507433"/>
                  <a:pt x="1790866" y="500102"/>
                </a:cubicBezTo>
                <a:cubicBezTo>
                  <a:pt x="1864187" y="474853"/>
                  <a:pt x="1993720" y="406436"/>
                  <a:pt x="2041786" y="233764"/>
                </a:cubicBezTo>
                <a:cubicBezTo>
                  <a:pt x="2045860" y="218289"/>
                  <a:pt x="2048304" y="201999"/>
                  <a:pt x="2049118" y="186524"/>
                </a:cubicBezTo>
                <a:cubicBezTo>
                  <a:pt x="2057265" y="80640"/>
                  <a:pt x="2148509" y="-3252"/>
                  <a:pt x="2258491" y="1635"/>
                </a:cubicBezTo>
                <a:cubicBezTo>
                  <a:pt x="2358696" y="5707"/>
                  <a:pt x="2441793" y="86342"/>
                  <a:pt x="2449125" y="185709"/>
                </a:cubicBezTo>
                <a:cubicBezTo>
                  <a:pt x="2460531" y="296480"/>
                  <a:pt x="2379878" y="390146"/>
                  <a:pt x="2273970" y="402363"/>
                </a:cubicBezTo>
                <a:close/>
              </a:path>
            </a:pathLst>
          </a:custGeom>
          <a:solidFill>
            <a:schemeClr val="accent1">
              <a:lumMod val="20000"/>
              <a:lumOff val="80000"/>
              <a:alpha val="78000"/>
            </a:schemeClr>
          </a:solidFill>
          <a:ln w="7674" cap="flat">
            <a:noFill/>
            <a:prstDash val="solid"/>
            <a:miter/>
          </a:ln>
        </p:spPr>
        <p:txBody>
          <a:bodyPr rtlCol="0" anchor="ctr"/>
          <a:p>
            <a:endParaRPr lang="zh-CN" altLang="en-US">
              <a:solidFill>
                <a:schemeClr val="tx1"/>
              </a:solidFill>
            </a:endParaRPr>
          </a:p>
        </p:txBody>
      </p:sp>
      <p:sp>
        <p:nvSpPr>
          <p:cNvPr id="6" name="椭圆 53"/>
          <p:cNvSpPr/>
          <p:nvPr>
            <p:custDataLst>
              <p:tags r:id="rId3"/>
            </p:custDataLst>
          </p:nvPr>
        </p:nvSpPr>
        <p:spPr>
          <a:xfrm flipH="1">
            <a:off x="3910965" y="3059468"/>
            <a:ext cx="585563" cy="585563"/>
          </a:xfrm>
          <a:prstGeom prst="ellipse">
            <a:avLst/>
          </a:prstGeom>
          <a:gradFill>
            <a:gsLst>
              <a:gs pos="100000">
                <a:schemeClr val="accent1">
                  <a:lumMod val="20000"/>
                  <a:lumOff val="80000"/>
                  <a:alpha val="100000"/>
                </a:schemeClr>
              </a:gs>
              <a:gs pos="66000">
                <a:schemeClr val="accent1">
                  <a:lumMod val="60000"/>
                  <a:lumOff val="40000"/>
                  <a:alpha val="100000"/>
                </a:schemeClr>
              </a:gs>
              <a:gs pos="0">
                <a:schemeClr val="accent1">
                  <a:alpha val="100000"/>
                </a:schemeClr>
              </a:gs>
            </a:gsLst>
            <a:lin ang="18000000" scaled="0"/>
          </a:gradFill>
          <a:ln>
            <a:noFill/>
          </a:ln>
          <a:effectLst>
            <a:outerShdw blurRad="63500" dist="63500" dir="5400000" algn="ctr"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r>
              <a:rPr kumimoji="1" lang="en-US" altLang="zh-CN" b="1" dirty="0">
                <a:solidFill>
                  <a:schemeClr val="lt1">
                    <a:lumMod val="100000"/>
                  </a:schemeClr>
                </a:solidFill>
                <a:latin typeface="+mn-ea"/>
              </a:rPr>
              <a:t>01</a:t>
            </a:r>
            <a:endParaRPr kumimoji="1" lang="en-US" altLang="zh-CN" b="1" dirty="0">
              <a:solidFill>
                <a:schemeClr val="lt1">
                  <a:lumMod val="100000"/>
                </a:schemeClr>
              </a:solidFill>
              <a:latin typeface="+mn-ea"/>
            </a:endParaRPr>
          </a:p>
        </p:txBody>
      </p:sp>
      <p:sp>
        <p:nvSpPr>
          <p:cNvPr id="8" name="椭圆 54"/>
          <p:cNvSpPr/>
          <p:nvPr>
            <p:custDataLst>
              <p:tags r:id="rId4"/>
            </p:custDataLst>
          </p:nvPr>
        </p:nvSpPr>
        <p:spPr>
          <a:xfrm flipH="1">
            <a:off x="5801995" y="3059468"/>
            <a:ext cx="585563" cy="585563"/>
          </a:xfrm>
          <a:prstGeom prst="ellipse">
            <a:avLst/>
          </a:prstGeom>
          <a:gradFill>
            <a:gsLst>
              <a:gs pos="100000">
                <a:schemeClr val="accent3">
                  <a:lumMod val="20000"/>
                  <a:lumOff val="80000"/>
                  <a:alpha val="100000"/>
                </a:schemeClr>
              </a:gs>
              <a:gs pos="66000">
                <a:schemeClr val="accent3">
                  <a:lumMod val="60000"/>
                  <a:lumOff val="40000"/>
                  <a:alpha val="100000"/>
                </a:schemeClr>
              </a:gs>
              <a:gs pos="0">
                <a:schemeClr val="accent3">
                  <a:alpha val="100000"/>
                </a:schemeClr>
              </a:gs>
            </a:gsLst>
            <a:lin ang="18000000" scaled="0"/>
          </a:gradFill>
          <a:ln>
            <a:noFill/>
          </a:ln>
          <a:effectLst>
            <a:outerShdw blurRad="63500" dist="63500" dir="5400000" algn="ctr" rotWithShape="0">
              <a:schemeClr val="accent3">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r>
              <a:rPr kumimoji="1" lang="en-US" altLang="zh-CN" b="1" dirty="0">
                <a:solidFill>
                  <a:schemeClr val="lt1">
                    <a:lumMod val="100000"/>
                  </a:schemeClr>
                </a:solidFill>
                <a:latin typeface="+mn-ea"/>
              </a:rPr>
              <a:t>03</a:t>
            </a:r>
            <a:endParaRPr kumimoji="1" lang="en-US" altLang="zh-CN" b="1" dirty="0">
              <a:solidFill>
                <a:schemeClr val="lt1">
                  <a:lumMod val="100000"/>
                </a:schemeClr>
              </a:solidFill>
              <a:latin typeface="+mn-ea"/>
            </a:endParaRPr>
          </a:p>
        </p:txBody>
      </p:sp>
      <p:sp>
        <p:nvSpPr>
          <p:cNvPr id="9" name="椭圆 55"/>
          <p:cNvSpPr/>
          <p:nvPr>
            <p:custDataLst>
              <p:tags r:id="rId5"/>
            </p:custDataLst>
          </p:nvPr>
        </p:nvSpPr>
        <p:spPr>
          <a:xfrm flipH="1">
            <a:off x="4855845" y="4001808"/>
            <a:ext cx="585563" cy="585563"/>
          </a:xfrm>
          <a:prstGeom prst="ellipse">
            <a:avLst/>
          </a:prstGeom>
          <a:gradFill>
            <a:gsLst>
              <a:gs pos="100000">
                <a:schemeClr val="accent2">
                  <a:lumMod val="20000"/>
                  <a:lumOff val="80000"/>
                  <a:alpha val="100000"/>
                </a:schemeClr>
              </a:gs>
              <a:gs pos="66000">
                <a:schemeClr val="accent2">
                  <a:lumMod val="60000"/>
                  <a:lumOff val="40000"/>
                  <a:alpha val="100000"/>
                </a:schemeClr>
              </a:gs>
              <a:gs pos="0">
                <a:schemeClr val="accent2">
                  <a:alpha val="100000"/>
                </a:schemeClr>
              </a:gs>
            </a:gsLst>
            <a:lin ang="18000000" scaled="0"/>
          </a:gradFill>
          <a:ln>
            <a:noFill/>
          </a:ln>
          <a:effectLst>
            <a:outerShdw blurRad="63500" dist="63500" dir="54000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r>
              <a:rPr kumimoji="1" lang="en-US" altLang="zh-CN" b="1" dirty="0">
                <a:solidFill>
                  <a:schemeClr val="lt1">
                    <a:lumMod val="100000"/>
                  </a:schemeClr>
                </a:solidFill>
                <a:latin typeface="+mn-ea"/>
              </a:rPr>
              <a:t>02</a:t>
            </a:r>
            <a:endParaRPr kumimoji="1" lang="en-US" altLang="zh-CN" b="1" dirty="0">
              <a:solidFill>
                <a:schemeClr val="lt1">
                  <a:lumMod val="100000"/>
                </a:schemeClr>
              </a:solidFill>
              <a:latin typeface="+mn-ea"/>
            </a:endParaRPr>
          </a:p>
        </p:txBody>
      </p:sp>
      <p:sp>
        <p:nvSpPr>
          <p:cNvPr id="10" name="椭圆 56"/>
          <p:cNvSpPr/>
          <p:nvPr>
            <p:custDataLst>
              <p:tags r:id="rId6"/>
            </p:custDataLst>
          </p:nvPr>
        </p:nvSpPr>
        <p:spPr>
          <a:xfrm flipH="1">
            <a:off x="6750685" y="4001808"/>
            <a:ext cx="585563" cy="585563"/>
          </a:xfrm>
          <a:prstGeom prst="ellipse">
            <a:avLst/>
          </a:prstGeom>
          <a:gradFill>
            <a:gsLst>
              <a:gs pos="100000">
                <a:schemeClr val="accent4">
                  <a:lumMod val="20000"/>
                  <a:lumOff val="80000"/>
                  <a:alpha val="100000"/>
                </a:schemeClr>
              </a:gs>
              <a:gs pos="66000">
                <a:schemeClr val="accent4">
                  <a:lumMod val="60000"/>
                  <a:lumOff val="40000"/>
                  <a:alpha val="100000"/>
                </a:schemeClr>
              </a:gs>
              <a:gs pos="0">
                <a:schemeClr val="accent4">
                  <a:alpha val="100000"/>
                </a:schemeClr>
              </a:gs>
            </a:gsLst>
            <a:lin ang="18000000" scaled="0"/>
          </a:gradFill>
          <a:ln>
            <a:noFill/>
          </a:ln>
          <a:effectLst>
            <a:outerShdw blurRad="63500" dist="63500" dir="5400000" algn="ctr" rotWithShape="0">
              <a:schemeClr val="accent4">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r>
              <a:rPr kumimoji="1" lang="en-US" altLang="zh-CN" b="1" dirty="0">
                <a:solidFill>
                  <a:schemeClr val="lt1">
                    <a:lumMod val="100000"/>
                  </a:schemeClr>
                </a:solidFill>
                <a:latin typeface="+mn-ea"/>
              </a:rPr>
              <a:t>04</a:t>
            </a:r>
            <a:endParaRPr kumimoji="1" lang="en-US" altLang="zh-CN" b="1" dirty="0">
              <a:solidFill>
                <a:schemeClr val="lt1">
                  <a:lumMod val="100000"/>
                </a:schemeClr>
              </a:solidFill>
              <a:latin typeface="+mn-ea"/>
            </a:endParaRPr>
          </a:p>
        </p:txBody>
      </p:sp>
      <p:sp>
        <p:nvSpPr>
          <p:cNvPr id="11" name="椭圆 57"/>
          <p:cNvSpPr/>
          <p:nvPr>
            <p:custDataLst>
              <p:tags r:id="rId7"/>
            </p:custDataLst>
          </p:nvPr>
        </p:nvSpPr>
        <p:spPr>
          <a:xfrm flipH="1">
            <a:off x="7693660" y="3059468"/>
            <a:ext cx="585563" cy="585563"/>
          </a:xfrm>
          <a:prstGeom prst="ellipse">
            <a:avLst/>
          </a:prstGeom>
          <a:gradFill>
            <a:gsLst>
              <a:gs pos="100000">
                <a:schemeClr val="accent5">
                  <a:lumMod val="20000"/>
                  <a:lumOff val="80000"/>
                  <a:alpha val="100000"/>
                </a:schemeClr>
              </a:gs>
              <a:gs pos="66000">
                <a:schemeClr val="accent5">
                  <a:lumMod val="60000"/>
                  <a:lumOff val="40000"/>
                  <a:alpha val="100000"/>
                </a:schemeClr>
              </a:gs>
              <a:gs pos="0">
                <a:schemeClr val="accent5">
                  <a:alpha val="100000"/>
                </a:schemeClr>
              </a:gs>
            </a:gsLst>
            <a:lin ang="18000000" scaled="0"/>
          </a:gradFill>
          <a:ln>
            <a:noFill/>
          </a:ln>
          <a:effectLst>
            <a:outerShdw blurRad="63500" dist="63500" dir="5400000" algn="ctr" rotWithShape="0">
              <a:schemeClr val="accent5">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r>
              <a:rPr kumimoji="1" lang="en-US" altLang="zh-CN" b="1" dirty="0">
                <a:solidFill>
                  <a:schemeClr val="lt1">
                    <a:lumMod val="100000"/>
                  </a:schemeClr>
                </a:solidFill>
                <a:latin typeface="+mn-ea"/>
              </a:rPr>
              <a:t>05</a:t>
            </a:r>
            <a:endParaRPr kumimoji="1" lang="en-US" altLang="zh-CN" b="1" dirty="0">
              <a:solidFill>
                <a:schemeClr val="lt1">
                  <a:lumMod val="100000"/>
                </a:schemeClr>
              </a:solidFill>
              <a:latin typeface="+mn-ea"/>
            </a:endParaRPr>
          </a:p>
        </p:txBody>
      </p:sp>
      <p:sp>
        <p:nvSpPr>
          <p:cNvPr id="12" name="正文"/>
          <p:cNvSpPr txBox="1"/>
          <p:nvPr>
            <p:custDataLst>
              <p:tags r:id="rId8"/>
            </p:custDataLst>
          </p:nvPr>
        </p:nvSpPr>
        <p:spPr>
          <a:xfrm>
            <a:off x="972820" y="1897418"/>
            <a:ext cx="3114000" cy="1075359"/>
          </a:xfrm>
          <a:prstGeom prst="rect">
            <a:avLst/>
          </a:prstGeom>
          <a:noFill/>
        </p:spPr>
        <p:txBody>
          <a:bodyPr wrap="square" lIns="0" tIns="0" rIns="0" bIns="0" rtlCol="0" anchor="t" anchorCtr="0">
            <a:noAutofit/>
          </a:bodyPr>
          <a:p>
            <a:pPr algn="ctr">
              <a:lnSpc>
                <a:spcPct val="150000"/>
              </a:lnSpc>
            </a:pPr>
            <a:r>
              <a:rPr lang="zh-CN" altLang="en-US" sz="1600" kern="0" dirty="0">
                <a:solidFill>
                  <a:schemeClr val="tx1">
                    <a:lumMod val="85000"/>
                    <a:lumOff val="15000"/>
                  </a:schemeClr>
                </a:solidFill>
                <a:latin typeface="+mn-ea"/>
              </a:rPr>
              <a:t>在综合布线工程施工前，需要进行现场测量和图样深化设计会审，确保施工前的准备工作充分。</a:t>
            </a:r>
            <a:endParaRPr lang="zh-CN" altLang="en-US" sz="1600" kern="0" dirty="0">
              <a:solidFill>
                <a:schemeClr val="tx1">
                  <a:lumMod val="85000"/>
                  <a:lumOff val="15000"/>
                </a:schemeClr>
              </a:solidFill>
              <a:latin typeface="+mn-ea"/>
            </a:endParaRPr>
          </a:p>
        </p:txBody>
      </p:sp>
      <p:sp>
        <p:nvSpPr>
          <p:cNvPr id="13" name="副标题"/>
          <p:cNvSpPr txBox="1"/>
          <p:nvPr>
            <p:custDataLst>
              <p:tags r:id="rId9"/>
            </p:custDataLst>
          </p:nvPr>
        </p:nvSpPr>
        <p:spPr>
          <a:xfrm flipH="1">
            <a:off x="972820" y="1635163"/>
            <a:ext cx="3114000" cy="276999"/>
          </a:xfrm>
          <a:prstGeom prst="rect">
            <a:avLst/>
          </a:prstGeom>
          <a:noFill/>
        </p:spPr>
        <p:txBody>
          <a:bodyPr wrap="square" lIns="0" tIns="0" rIns="0" bIns="0" rtlCol="0" anchor="b" anchorCtr="0">
            <a:noAutofit/>
          </a:bodyPr>
          <a:p>
            <a:pPr algn="ctr"/>
            <a:r>
              <a:rPr lang="zh-CN" altLang="en-US" b="1" kern="0" dirty="0">
                <a:solidFill>
                  <a:schemeClr val="accent1"/>
                </a:solidFill>
                <a:latin typeface="+mn-ea"/>
                <a:cs typeface="+mn-ea"/>
              </a:rPr>
              <a:t>施工前准备</a:t>
            </a:r>
            <a:endParaRPr lang="zh-CN" altLang="en-US" b="1" kern="0" dirty="0">
              <a:solidFill>
                <a:schemeClr val="accent1"/>
              </a:solidFill>
              <a:latin typeface="+mn-ea"/>
              <a:cs typeface="+mn-ea"/>
            </a:endParaRPr>
          </a:p>
        </p:txBody>
      </p:sp>
      <p:sp>
        <p:nvSpPr>
          <p:cNvPr id="16" name="正文"/>
          <p:cNvSpPr txBox="1"/>
          <p:nvPr>
            <p:custDataLst>
              <p:tags r:id="rId10"/>
            </p:custDataLst>
          </p:nvPr>
        </p:nvSpPr>
        <p:spPr>
          <a:xfrm>
            <a:off x="8188325" y="1897418"/>
            <a:ext cx="3114000" cy="1075359"/>
          </a:xfrm>
          <a:prstGeom prst="rect">
            <a:avLst/>
          </a:prstGeom>
          <a:noFill/>
        </p:spPr>
        <p:txBody>
          <a:bodyPr wrap="square" lIns="0" tIns="0" rIns="0" bIns="0" rtlCol="0" anchor="t" anchorCtr="0">
            <a:noAutofit/>
          </a:bodyPr>
          <a:p>
            <a:pPr algn="ctr">
              <a:lnSpc>
                <a:spcPct val="150000"/>
              </a:lnSpc>
            </a:pPr>
            <a:r>
              <a:rPr lang="zh-CN" altLang="en-US" sz="1600" kern="0" dirty="0">
                <a:solidFill>
                  <a:schemeClr val="tx1">
                    <a:lumMod val="85000"/>
                    <a:lumOff val="15000"/>
                  </a:schemeClr>
                </a:solidFill>
                <a:latin typeface="+mn-ea"/>
              </a:rPr>
              <a:t>测试与试运行阶段主要是测试缆线确保其性能，并配合网络设备供应商进行网络系统的试运行。</a:t>
            </a:r>
            <a:endParaRPr lang="zh-CN" altLang="en-US" sz="1600" kern="0" dirty="0">
              <a:solidFill>
                <a:schemeClr val="tx1">
                  <a:lumMod val="85000"/>
                  <a:lumOff val="15000"/>
                </a:schemeClr>
              </a:solidFill>
              <a:latin typeface="+mn-ea"/>
            </a:endParaRPr>
          </a:p>
        </p:txBody>
      </p:sp>
      <p:sp>
        <p:nvSpPr>
          <p:cNvPr id="19" name="副标题"/>
          <p:cNvSpPr txBox="1"/>
          <p:nvPr>
            <p:custDataLst>
              <p:tags r:id="rId11"/>
            </p:custDataLst>
          </p:nvPr>
        </p:nvSpPr>
        <p:spPr>
          <a:xfrm flipH="1">
            <a:off x="8188325" y="1635163"/>
            <a:ext cx="3114000" cy="276999"/>
          </a:xfrm>
          <a:prstGeom prst="rect">
            <a:avLst/>
          </a:prstGeom>
          <a:noFill/>
        </p:spPr>
        <p:txBody>
          <a:bodyPr wrap="square" lIns="0" tIns="0" rIns="0" bIns="0" rtlCol="0" anchor="b" anchorCtr="0">
            <a:noAutofit/>
          </a:bodyPr>
          <a:p>
            <a:pPr algn="ctr"/>
            <a:r>
              <a:rPr lang="zh-CN" altLang="en-US" b="1" kern="0" dirty="0">
                <a:solidFill>
                  <a:schemeClr val="accent5"/>
                </a:solidFill>
                <a:latin typeface="+mn-ea"/>
                <a:cs typeface="+mn-ea"/>
              </a:rPr>
              <a:t>测试与试运行</a:t>
            </a:r>
            <a:endParaRPr lang="zh-CN" altLang="en-US" b="1" kern="0" dirty="0">
              <a:solidFill>
                <a:schemeClr val="accent5"/>
              </a:solidFill>
              <a:latin typeface="+mn-ea"/>
              <a:cs typeface="+mn-ea"/>
            </a:endParaRPr>
          </a:p>
        </p:txBody>
      </p:sp>
      <p:sp>
        <p:nvSpPr>
          <p:cNvPr id="20" name="正文"/>
          <p:cNvSpPr txBox="1"/>
          <p:nvPr>
            <p:custDataLst>
              <p:tags r:id="rId12"/>
            </p:custDataLst>
          </p:nvPr>
        </p:nvSpPr>
        <p:spPr>
          <a:xfrm>
            <a:off x="4560570" y="1897418"/>
            <a:ext cx="3113332" cy="1075359"/>
          </a:xfrm>
          <a:prstGeom prst="rect">
            <a:avLst/>
          </a:prstGeom>
          <a:noFill/>
        </p:spPr>
        <p:txBody>
          <a:bodyPr wrap="square" lIns="0" tIns="0" rIns="0" bIns="0" rtlCol="0" anchor="t" anchorCtr="0">
            <a:noAutofit/>
          </a:bodyPr>
          <a:p>
            <a:pPr algn="ctr">
              <a:lnSpc>
                <a:spcPct val="150000"/>
              </a:lnSpc>
            </a:pPr>
            <a:r>
              <a:rPr lang="zh-CN" altLang="en-US" sz="1600" kern="0" dirty="0">
                <a:solidFill>
                  <a:schemeClr val="tx1">
                    <a:lumMod val="85000"/>
                    <a:lumOff val="15000"/>
                  </a:schemeClr>
                </a:solidFill>
                <a:latin typeface="+mn-ea"/>
              </a:rPr>
              <a:t>在机柜、缆线敷设阶段，根据设备安装位置敷设相应的缆线和光缆，并确保缆线通路的畅通。</a:t>
            </a:r>
            <a:endParaRPr lang="zh-CN" altLang="en-US" sz="1600" kern="0" dirty="0">
              <a:solidFill>
                <a:schemeClr val="tx1">
                  <a:lumMod val="85000"/>
                  <a:lumOff val="15000"/>
                </a:schemeClr>
              </a:solidFill>
              <a:latin typeface="+mn-ea"/>
            </a:endParaRPr>
          </a:p>
        </p:txBody>
      </p:sp>
      <p:sp>
        <p:nvSpPr>
          <p:cNvPr id="21" name="副标题"/>
          <p:cNvSpPr txBox="1"/>
          <p:nvPr>
            <p:custDataLst>
              <p:tags r:id="rId13"/>
            </p:custDataLst>
          </p:nvPr>
        </p:nvSpPr>
        <p:spPr>
          <a:xfrm flipH="1">
            <a:off x="4559935" y="1635163"/>
            <a:ext cx="3114000" cy="276999"/>
          </a:xfrm>
          <a:prstGeom prst="rect">
            <a:avLst/>
          </a:prstGeom>
          <a:noFill/>
        </p:spPr>
        <p:txBody>
          <a:bodyPr wrap="square" lIns="0" tIns="0" rIns="0" bIns="0" rtlCol="0" anchor="b" anchorCtr="0">
            <a:noAutofit/>
          </a:bodyPr>
          <a:p>
            <a:pPr algn="ctr"/>
            <a:r>
              <a:rPr lang="zh-CN" altLang="en-US" b="1" kern="0" dirty="0">
                <a:solidFill>
                  <a:schemeClr val="accent3"/>
                </a:solidFill>
                <a:latin typeface="+mn-ea"/>
                <a:cs typeface="+mn-ea"/>
              </a:rPr>
              <a:t>缆线敷设</a:t>
            </a:r>
            <a:endParaRPr lang="zh-CN" altLang="en-US" b="1" kern="0" dirty="0">
              <a:solidFill>
                <a:schemeClr val="accent3"/>
              </a:solidFill>
              <a:latin typeface="+mn-ea"/>
              <a:cs typeface="+mn-ea"/>
            </a:endParaRPr>
          </a:p>
        </p:txBody>
      </p:sp>
      <p:sp>
        <p:nvSpPr>
          <p:cNvPr id="24" name="正文"/>
          <p:cNvSpPr txBox="1"/>
          <p:nvPr>
            <p:custDataLst>
              <p:tags r:id="rId14"/>
            </p:custDataLst>
          </p:nvPr>
        </p:nvSpPr>
        <p:spPr>
          <a:xfrm>
            <a:off x="2429510" y="4849533"/>
            <a:ext cx="3113332" cy="1075359"/>
          </a:xfrm>
          <a:prstGeom prst="rect">
            <a:avLst/>
          </a:prstGeom>
          <a:noFill/>
        </p:spPr>
        <p:txBody>
          <a:bodyPr wrap="square" lIns="0" tIns="0" rIns="0" bIns="0" rtlCol="0" anchor="t" anchorCtr="0">
            <a:noAutofit/>
          </a:bodyPr>
          <a:p>
            <a:pPr algn="ctr">
              <a:lnSpc>
                <a:spcPct val="150000"/>
              </a:lnSpc>
            </a:pPr>
            <a:r>
              <a:rPr lang="zh-CN" altLang="en-US" sz="1600" kern="0" dirty="0">
                <a:solidFill>
                  <a:schemeClr val="tx1">
                    <a:lumMod val="85000"/>
                    <a:lumOff val="15000"/>
                  </a:schemeClr>
                </a:solidFill>
                <a:latin typeface="+mn-ea"/>
              </a:rPr>
              <a:t>基础施工阶段包括敷设户外管道、手井、立杆，以及楼内管槽安装和网络中心管道敷设等。</a:t>
            </a:r>
            <a:endParaRPr lang="zh-CN" altLang="en-US" sz="1600" kern="0" dirty="0">
              <a:solidFill>
                <a:schemeClr val="tx1">
                  <a:lumMod val="85000"/>
                  <a:lumOff val="15000"/>
                </a:schemeClr>
              </a:solidFill>
              <a:latin typeface="+mn-ea"/>
            </a:endParaRPr>
          </a:p>
        </p:txBody>
      </p:sp>
      <p:sp>
        <p:nvSpPr>
          <p:cNvPr id="25" name="副标题"/>
          <p:cNvSpPr txBox="1"/>
          <p:nvPr>
            <p:custDataLst>
              <p:tags r:id="rId15"/>
            </p:custDataLst>
          </p:nvPr>
        </p:nvSpPr>
        <p:spPr>
          <a:xfrm flipH="1">
            <a:off x="2428875" y="4587278"/>
            <a:ext cx="3114000" cy="276999"/>
          </a:xfrm>
          <a:prstGeom prst="rect">
            <a:avLst/>
          </a:prstGeom>
          <a:noFill/>
        </p:spPr>
        <p:txBody>
          <a:bodyPr wrap="square" lIns="0" tIns="0" rIns="0" bIns="0" rtlCol="0" anchor="b" anchorCtr="0">
            <a:noAutofit/>
          </a:bodyPr>
          <a:p>
            <a:pPr algn="ctr"/>
            <a:r>
              <a:rPr lang="zh-CN" altLang="en-US" b="1" kern="0" dirty="0">
                <a:solidFill>
                  <a:schemeClr val="accent2"/>
                </a:solidFill>
                <a:latin typeface="+mn-ea"/>
                <a:cs typeface="+mn-ea"/>
              </a:rPr>
              <a:t>基础施工</a:t>
            </a:r>
            <a:endParaRPr lang="zh-CN" altLang="en-US" b="1" kern="0" dirty="0">
              <a:solidFill>
                <a:schemeClr val="accent2"/>
              </a:solidFill>
              <a:latin typeface="+mn-ea"/>
              <a:cs typeface="+mn-ea"/>
            </a:endParaRPr>
          </a:p>
        </p:txBody>
      </p:sp>
      <p:sp>
        <p:nvSpPr>
          <p:cNvPr id="26" name="正文"/>
          <p:cNvSpPr txBox="1"/>
          <p:nvPr>
            <p:custDataLst>
              <p:tags r:id="rId16"/>
            </p:custDataLst>
          </p:nvPr>
        </p:nvSpPr>
        <p:spPr>
          <a:xfrm>
            <a:off x="6647815" y="4849533"/>
            <a:ext cx="3113332" cy="1075359"/>
          </a:xfrm>
          <a:prstGeom prst="rect">
            <a:avLst/>
          </a:prstGeom>
          <a:noFill/>
        </p:spPr>
        <p:txBody>
          <a:bodyPr wrap="square" lIns="0" tIns="0" rIns="0" bIns="0" rtlCol="0" anchor="t" anchorCtr="0">
            <a:noAutofit/>
          </a:bodyPr>
          <a:p>
            <a:pPr algn="ctr">
              <a:lnSpc>
                <a:spcPct val="150000"/>
              </a:lnSpc>
            </a:pPr>
            <a:r>
              <a:rPr lang="zh-CN" altLang="en-US" sz="1600" kern="0" dirty="0">
                <a:solidFill>
                  <a:schemeClr val="tx1">
                    <a:lumMod val="85000"/>
                    <a:lumOff val="15000"/>
                  </a:schemeClr>
                </a:solidFill>
                <a:latin typeface="+mn-ea"/>
              </a:rPr>
              <a:t>设备安装阶段主要涉及将系统设备按照施工图样标注的位置和标准规范安装到位，并与相应设备连接。</a:t>
            </a:r>
            <a:endParaRPr lang="zh-CN" altLang="en-US" sz="1600" kern="0" dirty="0">
              <a:solidFill>
                <a:schemeClr val="tx1">
                  <a:lumMod val="85000"/>
                  <a:lumOff val="15000"/>
                </a:schemeClr>
              </a:solidFill>
              <a:latin typeface="+mn-ea"/>
            </a:endParaRPr>
          </a:p>
        </p:txBody>
      </p:sp>
      <p:sp>
        <p:nvSpPr>
          <p:cNvPr id="29" name="副标题"/>
          <p:cNvSpPr txBox="1"/>
          <p:nvPr>
            <p:custDataLst>
              <p:tags r:id="rId17"/>
            </p:custDataLst>
          </p:nvPr>
        </p:nvSpPr>
        <p:spPr>
          <a:xfrm flipH="1">
            <a:off x="6647815" y="4587278"/>
            <a:ext cx="3114000" cy="276999"/>
          </a:xfrm>
          <a:prstGeom prst="rect">
            <a:avLst/>
          </a:prstGeom>
          <a:noFill/>
        </p:spPr>
        <p:txBody>
          <a:bodyPr wrap="square" lIns="0" tIns="0" rIns="0" bIns="0" rtlCol="0" anchor="b" anchorCtr="0">
            <a:noAutofit/>
          </a:bodyPr>
          <a:p>
            <a:pPr algn="ctr"/>
            <a:r>
              <a:rPr lang="zh-CN" altLang="en-US" b="1" kern="0" dirty="0">
                <a:solidFill>
                  <a:schemeClr val="accent4"/>
                </a:solidFill>
                <a:latin typeface="+mn-ea"/>
                <a:cs typeface="+mn-ea"/>
              </a:rPr>
              <a:t>设备安装</a:t>
            </a:r>
            <a:endParaRPr lang="zh-CN" altLang="en-US" b="1" kern="0" dirty="0">
              <a:solidFill>
                <a:schemeClr val="accent4"/>
              </a:solidFill>
              <a:latin typeface="+mn-ea"/>
              <a:cs typeface="+mn-ea"/>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custDataLst>
              <p:tags r:id="rId1"/>
            </p:custDataLst>
          </p:nvPr>
        </p:nvSpPr>
        <p:spPr>
          <a:xfrm>
            <a:off x="1770380" y="782955"/>
            <a:ext cx="9375775" cy="35242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3. </a:t>
            </a:r>
            <a:r>
              <a:rPr lang="zh-CN" altLang="en-US" sz="3200">
                <a:solidFill>
                  <a:schemeClr val="accent2">
                    <a:lumMod val="75000"/>
                  </a:schemeClr>
                </a:solidFill>
              </a:rPr>
              <a:t>施工进度表的设计要求</a:t>
            </a:r>
            <a:endParaRPr lang="zh-CN" altLang="en-US" sz="3200">
              <a:solidFill>
                <a:schemeClr val="accent2">
                  <a:lumMod val="75000"/>
                </a:schemeClr>
              </a:solidFill>
            </a:endParaRPr>
          </a:p>
        </p:txBody>
      </p:sp>
      <p:cxnSp>
        <p:nvCxnSpPr>
          <p:cNvPr id="8" name="直接连接符 8"/>
          <p:cNvCxnSpPr/>
          <p:nvPr>
            <p:custDataLst>
              <p:tags r:id="rId2"/>
            </p:custDataLst>
          </p:nvPr>
        </p:nvCxnSpPr>
        <p:spPr>
          <a:xfrm>
            <a:off x="1579120" y="2521823"/>
            <a:ext cx="3245022" cy="0"/>
          </a:xfrm>
          <a:prstGeom prst="line">
            <a:avLst/>
          </a:prstGeom>
          <a:ln w="6350">
            <a:solidFill>
              <a:schemeClr val="accent2">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2" name="直接连接符 9"/>
          <p:cNvCxnSpPr/>
          <p:nvPr>
            <p:custDataLst>
              <p:tags r:id="rId3"/>
            </p:custDataLst>
          </p:nvPr>
        </p:nvCxnSpPr>
        <p:spPr>
          <a:xfrm>
            <a:off x="1579120" y="4199215"/>
            <a:ext cx="3168005" cy="0"/>
          </a:xfrm>
          <a:prstGeom prst="line">
            <a:avLst/>
          </a:prstGeom>
          <a:ln w="6350">
            <a:solidFill>
              <a:schemeClr val="accent4">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3" name="直接连接符 10"/>
          <p:cNvCxnSpPr/>
          <p:nvPr>
            <p:custDataLst>
              <p:tags r:id="rId4"/>
            </p:custDataLst>
          </p:nvPr>
        </p:nvCxnSpPr>
        <p:spPr>
          <a:xfrm>
            <a:off x="7366889" y="1558655"/>
            <a:ext cx="3187888" cy="0"/>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5" name="直接连接符 13"/>
          <p:cNvCxnSpPr/>
          <p:nvPr>
            <p:custDataLst>
              <p:tags r:id="rId5"/>
            </p:custDataLst>
          </p:nvPr>
        </p:nvCxnSpPr>
        <p:spPr>
          <a:xfrm>
            <a:off x="7465054" y="3246644"/>
            <a:ext cx="3183068" cy="0"/>
          </a:xfrm>
          <a:prstGeom prst="line">
            <a:avLst/>
          </a:prstGeom>
          <a:ln w="6350">
            <a:solidFill>
              <a:schemeClr val="accent3">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7" name="直接连接符 16"/>
          <p:cNvCxnSpPr/>
          <p:nvPr>
            <p:custDataLst>
              <p:tags r:id="rId6"/>
            </p:custDataLst>
          </p:nvPr>
        </p:nvCxnSpPr>
        <p:spPr>
          <a:xfrm>
            <a:off x="7539765" y="4872822"/>
            <a:ext cx="3108389" cy="0"/>
          </a:xfrm>
          <a:prstGeom prst="line">
            <a:avLst/>
          </a:prstGeom>
          <a:ln w="6350">
            <a:solidFill>
              <a:schemeClr val="accent5">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pic>
        <p:nvPicPr>
          <p:cNvPr id="18" name="图片 21" descr="/data/temp/9b1d5533-96c6-11f0-8aad-9ad4b8f31d4d.jpg@base@tag=imgScale&amp;m=1&amp;w=396&amp;h=358&amp;q=959b1d5533-96c6-11f0-8aad-9ad4b8f31d4d"/>
          <p:cNvPicPr/>
          <p:nvPr>
            <p:custDataLst>
              <p:tags r:id="rId7"/>
            </p:custDataLst>
          </p:nvPr>
        </p:nvPicPr>
        <p:blipFill rotWithShape="1">
          <a:blip r:embed="rId8"/>
          <a:srcRect l="14525" t="31" r="12477" b="869"/>
          <a:stretch>
            <a:fillRect/>
          </a:stretch>
        </p:blipFill>
        <p:spPr>
          <a:xfrm>
            <a:off x="6127479" y="1338490"/>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0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0"/>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0"/>
                </a:cubicBezTo>
                <a:cubicBezTo>
                  <a:pt x="67919" y="471851"/>
                  <a:pt x="240291" y="173300"/>
                  <a:pt x="279106" y="106070"/>
                </a:cubicBezTo>
                <a:cubicBezTo>
                  <a:pt x="317921" y="38843"/>
                  <a:pt x="385163" y="1"/>
                  <a:pt x="462793" y="0"/>
                </a:cubicBezTo>
                <a:close/>
              </a:path>
            </a:pathLst>
          </a:custGeom>
          <a:solidFill>
            <a:schemeClr val="accent1"/>
          </a:solidFill>
          <a:ln w="76200">
            <a:solidFill>
              <a:schemeClr val="accent1">
                <a:alpha val="65000"/>
              </a:schemeClr>
            </a:solidFill>
          </a:ln>
        </p:spPr>
      </p:pic>
      <p:pic>
        <p:nvPicPr>
          <p:cNvPr id="19" name="图片 22" descr="/data/temp/9b1d5666-96c6-11f0-8aad-9ad4b8f31d4d.jpg@base@tag=imgScale&amp;m=1&amp;w=396&amp;h=358&amp;q=959b1d5666-96c6-11f0-8aad-9ad4b8f31d4d"/>
          <p:cNvPicPr/>
          <p:nvPr>
            <p:custDataLst>
              <p:tags r:id="rId9"/>
            </p:custDataLst>
          </p:nvPr>
        </p:nvPicPr>
        <p:blipFill rotWithShape="1">
          <a:blip r:embed="rId10"/>
          <a:srcRect l="13170" r="13170"/>
          <a:stretch>
            <a:fillRect/>
          </a:stretch>
        </p:blipFill>
        <p:spPr>
          <a:xfrm>
            <a:off x="4818222" y="2094642"/>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2"/>
          </a:solidFill>
          <a:ln w="76200">
            <a:solidFill>
              <a:schemeClr val="accent2">
                <a:alpha val="65000"/>
              </a:schemeClr>
            </a:solidFill>
          </a:ln>
        </p:spPr>
      </p:pic>
      <p:pic>
        <p:nvPicPr>
          <p:cNvPr id="25" name="图片 23" descr="/data/temp/9b1d5663-96c6-11f0-8aad-9ad4b8f31d4d.jpg@base@tag=imgScale&amp;m=1&amp;w=396&amp;h=358&amp;q=959b1d5663-96c6-11f0-8aad-9ad4b8f31d4d"/>
          <p:cNvPicPr/>
          <p:nvPr>
            <p:custDataLst>
              <p:tags r:id="rId11"/>
            </p:custDataLst>
          </p:nvPr>
        </p:nvPicPr>
        <p:blipFill rotWithShape="1">
          <a:blip r:embed="rId12"/>
          <a:srcRect l="13170" r="13170"/>
          <a:stretch>
            <a:fillRect/>
          </a:stretch>
        </p:blipFill>
        <p:spPr>
          <a:xfrm>
            <a:off x="6127479" y="2850794"/>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3"/>
          </a:solidFill>
          <a:ln w="76200">
            <a:solidFill>
              <a:schemeClr val="accent3">
                <a:alpha val="65000"/>
              </a:schemeClr>
            </a:solidFill>
          </a:ln>
        </p:spPr>
      </p:pic>
      <p:pic>
        <p:nvPicPr>
          <p:cNvPr id="33" name="图片 32" descr="/data/temp/9b1d5753-96c6-11f0-8aad-9ad4b8f31d4d.jpg@base@tag=imgScale&amp;m=1&amp;w=396&amp;h=358&amp;q=959b1d5753-96c6-11f0-8aad-9ad4b8f31d4d"/>
          <p:cNvPicPr>
            <a:picLocks noChangeAspect="1"/>
          </p:cNvPicPr>
          <p:nvPr>
            <p:custDataLst>
              <p:tags r:id="rId13"/>
            </p:custDataLst>
          </p:nvPr>
        </p:nvPicPr>
        <p:blipFill rotWithShape="1">
          <a:blip r:embed="rId14"/>
          <a:srcRect t="4747" b="4747"/>
          <a:stretch>
            <a:fillRect/>
          </a:stretch>
        </p:blipFill>
        <p:spPr>
          <a:xfrm>
            <a:off x="4818824" y="3606343"/>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4"/>
          </a:solidFill>
          <a:ln w="76200">
            <a:solidFill>
              <a:schemeClr val="accent4">
                <a:alpha val="65000"/>
              </a:schemeClr>
            </a:solidFill>
          </a:ln>
        </p:spPr>
      </p:pic>
      <p:pic>
        <p:nvPicPr>
          <p:cNvPr id="34" name="图片 33" descr="/data/temp/9b1d57bb-96c6-11f0-8aad-9ad4b8f31d4d.jpg@base@tag=imgScale&amp;m=1&amp;w=396&amp;h=358&amp;q=959b1d57bb-96c6-11f0-8aad-9ad4b8f31d4d"/>
          <p:cNvPicPr>
            <a:picLocks noChangeAspect="1"/>
          </p:cNvPicPr>
          <p:nvPr>
            <p:custDataLst>
              <p:tags r:id="rId15"/>
            </p:custDataLst>
          </p:nvPr>
        </p:nvPicPr>
        <p:blipFill rotWithShape="1">
          <a:blip r:embed="rId16"/>
          <a:srcRect t="4747" b="4747"/>
          <a:stretch>
            <a:fillRect/>
          </a:stretch>
        </p:blipFill>
        <p:spPr>
          <a:xfrm>
            <a:off x="6126876" y="4361290"/>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1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1"/>
                </a:cubicBezTo>
                <a:cubicBezTo>
                  <a:pt x="317921" y="38843"/>
                  <a:pt x="385163" y="1"/>
                  <a:pt x="462793" y="0"/>
                </a:cubicBezTo>
                <a:close/>
              </a:path>
            </a:pathLst>
          </a:custGeom>
          <a:solidFill>
            <a:schemeClr val="accent5"/>
          </a:solidFill>
          <a:ln w="76200">
            <a:solidFill>
              <a:schemeClr val="accent5">
                <a:alpha val="65000"/>
              </a:schemeClr>
            </a:solidFill>
          </a:ln>
        </p:spPr>
      </p:pic>
      <p:sp>
        <p:nvSpPr>
          <p:cNvPr id="26" name="矩形 19"/>
          <p:cNvSpPr/>
          <p:nvPr>
            <p:custDataLst>
              <p:tags r:id="rId17"/>
            </p:custDataLst>
          </p:nvPr>
        </p:nvSpPr>
        <p:spPr>
          <a:xfrm>
            <a:off x="1586953" y="2099462"/>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zh-CN" altLang="en-US" b="1" dirty="0">
                <a:solidFill>
                  <a:schemeClr val="accent2"/>
                </a:solidFill>
                <a:latin typeface="+mn-ea"/>
                <a:cs typeface="+mn-ea"/>
                <a:sym typeface="+mn-ea"/>
              </a:rPr>
              <a:t>文件命名规则</a:t>
            </a:r>
            <a:endParaRPr lang="zh-CN" altLang="en-US" b="1" dirty="0">
              <a:solidFill>
                <a:schemeClr val="accent2"/>
              </a:solidFill>
              <a:latin typeface="+mn-ea"/>
              <a:cs typeface="+mn-ea"/>
              <a:sym typeface="+mn-ea"/>
            </a:endParaRPr>
          </a:p>
        </p:txBody>
      </p:sp>
      <p:sp>
        <p:nvSpPr>
          <p:cNvPr id="27" name="矩形 1"/>
          <p:cNvSpPr/>
          <p:nvPr>
            <p:custDataLst>
              <p:tags r:id="rId18"/>
            </p:custDataLst>
          </p:nvPr>
        </p:nvSpPr>
        <p:spPr>
          <a:xfrm>
            <a:off x="1586230" y="2563495"/>
            <a:ext cx="3108960" cy="1106805"/>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文件命名应正确反映项目信息，通常包含项目名称和表格类别，以便于文件管理和查找。</a:t>
            </a:r>
            <a:endParaRPr lang="zh-CN" altLang="en-US" sz="1600" dirty="0">
              <a:ln>
                <a:noFill/>
                <a:prstDash val="sysDot"/>
              </a:ln>
              <a:solidFill>
                <a:schemeClr val="tx1">
                  <a:lumMod val="85000"/>
                  <a:lumOff val="15000"/>
                </a:schemeClr>
              </a:solidFill>
              <a:latin typeface="+mn-ea"/>
              <a:cs typeface="+mn-ea"/>
              <a:sym typeface="+mn-ea"/>
            </a:endParaRPr>
          </a:p>
        </p:txBody>
      </p:sp>
      <p:sp>
        <p:nvSpPr>
          <p:cNvPr id="28" name="矩形 6"/>
          <p:cNvSpPr/>
          <p:nvPr>
            <p:custDataLst>
              <p:tags r:id="rId19"/>
            </p:custDataLst>
          </p:nvPr>
        </p:nvSpPr>
        <p:spPr>
          <a:xfrm>
            <a:off x="1586953" y="3776252"/>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zh-CN" altLang="en-US" b="1">
                <a:solidFill>
                  <a:schemeClr val="accent4"/>
                </a:solidFill>
                <a:latin typeface="+mn-ea"/>
                <a:cs typeface="+mn-ea"/>
                <a:sym typeface="+mn-ea"/>
              </a:rPr>
              <a:t>工期核算</a:t>
            </a:r>
            <a:endParaRPr lang="zh-CN" altLang="en-US" b="1">
              <a:solidFill>
                <a:schemeClr val="accent4"/>
              </a:solidFill>
              <a:latin typeface="+mn-ea"/>
              <a:cs typeface="+mn-ea"/>
              <a:sym typeface="+mn-ea"/>
            </a:endParaRPr>
          </a:p>
        </p:txBody>
      </p:sp>
      <p:sp>
        <p:nvSpPr>
          <p:cNvPr id="30" name="矩形 2"/>
          <p:cNvSpPr/>
          <p:nvPr>
            <p:custDataLst>
              <p:tags r:id="rId20"/>
            </p:custDataLst>
          </p:nvPr>
        </p:nvSpPr>
        <p:spPr>
          <a:xfrm>
            <a:off x="1586230" y="4232910"/>
            <a:ext cx="3109595" cy="1106805"/>
          </a:xfrm>
          <a:prstGeom prst="rect">
            <a:avLst/>
          </a:prstGeom>
          <a:ln>
            <a:noFill/>
            <a:prstDash val="sysDash"/>
          </a:ln>
        </p:spPr>
        <p:txBody>
          <a:bodyPr vert="horz" wrap="square" lIns="0" tIns="0" rIns="0" bIns="0" rtlCol="0" anchor="t" anchorCtr="0">
            <a:noAutofit/>
          </a:bodyPr>
          <a:p>
            <a:pPr indent="-228600" algn="just">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工期核算需要准确，根据工程施工量和人员数量计算出每个工种的施工周期，以确保进度表的实用性和准确性。</a:t>
            </a:r>
            <a:endParaRPr lang="zh-CN" altLang="en-US" sz="1600" dirty="0">
              <a:ln>
                <a:noFill/>
                <a:prstDash val="sysDot"/>
              </a:ln>
              <a:solidFill>
                <a:schemeClr val="tx1">
                  <a:lumMod val="85000"/>
                  <a:lumOff val="15000"/>
                </a:schemeClr>
              </a:solidFill>
              <a:latin typeface="+mn-ea"/>
              <a:cs typeface="+mn-ea"/>
            </a:endParaRPr>
          </a:p>
        </p:txBody>
      </p:sp>
      <p:sp>
        <p:nvSpPr>
          <p:cNvPr id="31" name="矩形 15"/>
          <p:cNvSpPr/>
          <p:nvPr>
            <p:custDataLst>
              <p:tags r:id="rId21"/>
            </p:custDataLst>
          </p:nvPr>
        </p:nvSpPr>
        <p:spPr>
          <a:xfrm>
            <a:off x="8003141" y="1135692"/>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b="1">
                <a:solidFill>
                  <a:schemeClr val="accent1"/>
                </a:solidFill>
                <a:latin typeface="+mn-ea"/>
                <a:cs typeface="+mn-ea"/>
                <a:sym typeface="+mn-ea"/>
              </a:rPr>
              <a:t>表格设计合理性</a:t>
            </a:r>
            <a:endParaRPr lang="zh-CN" altLang="en-US" b="1">
              <a:solidFill>
                <a:schemeClr val="accent1"/>
              </a:solidFill>
              <a:latin typeface="+mn-ea"/>
              <a:cs typeface="+mn-ea"/>
              <a:sym typeface="+mn-ea"/>
            </a:endParaRPr>
          </a:p>
        </p:txBody>
      </p:sp>
      <p:sp>
        <p:nvSpPr>
          <p:cNvPr id="32" name="矩形 4"/>
          <p:cNvSpPr/>
          <p:nvPr>
            <p:custDataLst>
              <p:tags r:id="rId22"/>
            </p:custDataLst>
          </p:nvPr>
        </p:nvSpPr>
        <p:spPr>
          <a:xfrm>
            <a:off x="8002905" y="1592580"/>
            <a:ext cx="2960370" cy="1106805"/>
          </a:xfrm>
          <a:prstGeom prst="rect">
            <a:avLst/>
          </a:prstGeom>
          <a:ln>
            <a:noFill/>
            <a:prstDash val="sysDash"/>
          </a:ln>
        </p:spPr>
        <p:txBody>
          <a:bodyPr vert="horz" wrap="square" lIns="0" tIns="0" rIns="0" bIns="0" rtlCol="0" anchor="t" anchorCtr="0">
            <a:noAutofit/>
          </a:bodyPr>
          <a:p>
            <a:pPr indent="-228600" algn="l">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施工进度表的设计应保证表格布局合理，使用</a:t>
            </a:r>
            <a:r>
              <a:rPr lang="en-US" altLang="zh-CN" sz="1600" dirty="0">
                <a:ln>
                  <a:noFill/>
                  <a:prstDash val="sysDot"/>
                </a:ln>
                <a:solidFill>
                  <a:schemeClr val="tx1">
                    <a:lumMod val="85000"/>
                    <a:lumOff val="15000"/>
                  </a:schemeClr>
                </a:solidFill>
                <a:latin typeface="+mn-ea"/>
                <a:cs typeface="+mn-ea"/>
              </a:rPr>
              <a:t>A4</a:t>
            </a:r>
            <a:r>
              <a:rPr lang="zh-CN" altLang="en-US" sz="1600" dirty="0">
                <a:ln>
                  <a:noFill/>
                  <a:prstDash val="sysDot"/>
                </a:ln>
                <a:solidFill>
                  <a:schemeClr val="tx1">
                    <a:lumMod val="85000"/>
                    <a:lumOff val="15000"/>
                  </a:schemeClr>
                </a:solidFill>
                <a:latin typeface="+mn-ea"/>
                <a:cs typeface="+mn-ea"/>
              </a:rPr>
              <a:t>幅面横向排版，确保表格宽度和文字大小适宜。</a:t>
            </a:r>
            <a:endParaRPr lang="zh-CN" altLang="en-US" sz="1600" dirty="0">
              <a:ln>
                <a:noFill/>
                <a:prstDash val="sysDot"/>
              </a:ln>
              <a:solidFill>
                <a:schemeClr val="tx1">
                  <a:lumMod val="85000"/>
                  <a:lumOff val="15000"/>
                </a:schemeClr>
              </a:solidFill>
              <a:latin typeface="+mn-ea"/>
              <a:cs typeface="+mn-ea"/>
            </a:endParaRPr>
          </a:p>
        </p:txBody>
      </p:sp>
      <p:sp>
        <p:nvSpPr>
          <p:cNvPr id="35" name="矩形 28"/>
          <p:cNvSpPr/>
          <p:nvPr>
            <p:custDataLst>
              <p:tags r:id="rId23"/>
            </p:custDataLst>
          </p:nvPr>
        </p:nvSpPr>
        <p:spPr>
          <a:xfrm>
            <a:off x="8096486" y="2828501"/>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b="1">
                <a:solidFill>
                  <a:schemeClr val="accent3"/>
                </a:solidFill>
                <a:latin typeface="+mn-ea"/>
                <a:cs typeface="+mn-ea"/>
                <a:sym typeface="+mn-ea"/>
              </a:rPr>
              <a:t>工序和工种的完整性</a:t>
            </a:r>
            <a:endParaRPr lang="zh-CN" altLang="en-US" b="1">
              <a:solidFill>
                <a:schemeClr val="accent3"/>
              </a:solidFill>
              <a:latin typeface="+mn-ea"/>
              <a:cs typeface="+mn-ea"/>
              <a:sym typeface="+mn-ea"/>
            </a:endParaRPr>
          </a:p>
        </p:txBody>
      </p:sp>
      <p:sp>
        <p:nvSpPr>
          <p:cNvPr id="36" name="矩形 5"/>
          <p:cNvSpPr/>
          <p:nvPr>
            <p:custDataLst>
              <p:tags r:id="rId24"/>
            </p:custDataLst>
          </p:nvPr>
        </p:nvSpPr>
        <p:spPr>
          <a:xfrm>
            <a:off x="8002270" y="3291840"/>
            <a:ext cx="2961005" cy="1106805"/>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进度表中应详细列出每个施工阶段的工序和工种，按照施工顺序由上至下排列。</a:t>
            </a:r>
            <a:endParaRPr lang="zh-CN" altLang="en-US" sz="1600" dirty="0">
              <a:ln>
                <a:noFill/>
                <a:prstDash val="sysDot"/>
              </a:ln>
              <a:solidFill>
                <a:schemeClr val="tx1">
                  <a:lumMod val="85000"/>
                  <a:lumOff val="15000"/>
                </a:schemeClr>
              </a:solidFill>
              <a:latin typeface="+mn-ea"/>
              <a:cs typeface="+mn-ea"/>
              <a:sym typeface="+mn-ea"/>
            </a:endParaRPr>
          </a:p>
        </p:txBody>
      </p:sp>
      <p:sp>
        <p:nvSpPr>
          <p:cNvPr id="37" name="矩形 11"/>
          <p:cNvSpPr/>
          <p:nvPr>
            <p:custDataLst>
              <p:tags r:id="rId25"/>
            </p:custDataLst>
          </p:nvPr>
        </p:nvSpPr>
        <p:spPr>
          <a:xfrm>
            <a:off x="8097089" y="4449859"/>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b="1">
                <a:solidFill>
                  <a:schemeClr val="accent5"/>
                </a:solidFill>
                <a:latin typeface="+mn-ea"/>
                <a:cs typeface="+mn-ea"/>
                <a:sym typeface="+mn-ea"/>
              </a:rPr>
              <a:t>签字和日期的重要性</a:t>
            </a:r>
            <a:endParaRPr lang="zh-CN" altLang="en-US" b="1">
              <a:solidFill>
                <a:schemeClr val="accent5"/>
              </a:solidFill>
              <a:latin typeface="+mn-ea"/>
              <a:cs typeface="+mn-ea"/>
              <a:sym typeface="+mn-ea"/>
            </a:endParaRPr>
          </a:p>
        </p:txBody>
      </p:sp>
      <p:sp>
        <p:nvSpPr>
          <p:cNvPr id="38" name="矩形 17"/>
          <p:cNvSpPr/>
          <p:nvPr>
            <p:custDataLst>
              <p:tags r:id="rId26"/>
            </p:custDataLst>
          </p:nvPr>
        </p:nvSpPr>
        <p:spPr>
          <a:xfrm>
            <a:off x="8002270" y="4906645"/>
            <a:ext cx="2867025" cy="1106805"/>
          </a:xfrm>
          <a:prstGeom prst="rect">
            <a:avLst/>
          </a:prstGeom>
          <a:ln>
            <a:noFill/>
            <a:prstDash val="sysDash"/>
          </a:ln>
        </p:spPr>
        <p:txBody>
          <a:bodyPr vert="horz" wrap="square" lIns="0" tIns="0" rIns="0" bIns="0" rtlCol="0" anchor="t" anchorCtr="0">
            <a:noAutofit/>
          </a:bodyPr>
          <a:p>
            <a:pPr indent="-228600" algn="r">
              <a:lnSpc>
                <a:spcPct val="140000"/>
              </a:lnSpc>
              <a:spcBef>
                <a:spcPct val="0"/>
              </a:spcBef>
              <a:spcAft>
                <a:spcPct val="0"/>
              </a:spcAft>
            </a:pPr>
            <a:r>
              <a:rPr lang="zh-CN" altLang="en-US" sz="1600">
                <a:ln>
                  <a:noFill/>
                  <a:prstDash val="sysDot"/>
                </a:ln>
                <a:solidFill>
                  <a:schemeClr val="tx1">
                    <a:lumMod val="85000"/>
                    <a:lumOff val="15000"/>
                  </a:schemeClr>
                </a:solidFill>
                <a:latin typeface="+mn-ea"/>
                <a:cs typeface="+mn-ea"/>
              </a:rPr>
              <a:t>进度表作为工程技术文件，需要编写、审核、审定、批准等人员的签字，以确认文件的有效性。</a:t>
            </a:r>
            <a:endParaRPr lang="zh-CN" altLang="en-US" sz="1600">
              <a:ln>
                <a:noFill/>
                <a:prstDash val="sysDot"/>
              </a:ln>
              <a:solidFill>
                <a:schemeClr val="tx1">
                  <a:lumMod val="85000"/>
                  <a:lumOff val="15000"/>
                </a:schemeClr>
              </a:solidFill>
              <a:latin typeface="+mn-ea"/>
              <a:cs typeface="+mn-ea"/>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rPr>
              <a:t>感谢聆听</a:t>
            </a:r>
            <a:endPar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4025" y="605155"/>
            <a:ext cx="6985635"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200">
                <a:solidFill>
                  <a:schemeClr val="accent3"/>
                </a:solidFill>
              </a:rPr>
              <a:t>3. </a:t>
            </a:r>
            <a:r>
              <a:rPr lang="zh-CN" altLang="en-US" sz="3200">
                <a:solidFill>
                  <a:schemeClr val="accent3"/>
                </a:solidFill>
              </a:rPr>
              <a:t>填写数据和语音信息点数量</a:t>
            </a:r>
            <a:endParaRPr lang="zh-CN" altLang="en-US" sz="3200">
              <a:solidFill>
                <a:schemeClr val="accent3"/>
              </a:solidFill>
            </a:endParaRPr>
          </a:p>
        </p:txBody>
      </p:sp>
      <p:sp>
        <p:nvSpPr>
          <p:cNvPr id="4" name="文本框 3"/>
          <p:cNvSpPr txBox="1"/>
          <p:nvPr/>
        </p:nvSpPr>
        <p:spPr>
          <a:xfrm>
            <a:off x="1075055" y="1589405"/>
            <a:ext cx="9879330" cy="1337945"/>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在填写点数统计表时，从楼层的第一个房间或者区域开始，逐间分析需求和划分工作区，确认信息点数量。首先确定网络数据信息点的数量，然后考虑语音信息点的数量。已经填写好的信息点数统计表如图</a:t>
            </a:r>
            <a:r>
              <a:rPr lang="en-US" altLang="zh-CN">
                <a:latin typeface="宋体" panose="02010600030101010101" pitchFamily="2" charset="-122"/>
                <a:ea typeface="宋体" panose="02010600030101010101" pitchFamily="2" charset="-122"/>
                <a:cs typeface="宋体" panose="02010600030101010101" pitchFamily="2" charset="-122"/>
              </a:rPr>
              <a:t> 3 -3 </a:t>
            </a:r>
            <a:r>
              <a:rPr lang="zh-CN" altLang="en-US">
                <a:latin typeface="宋体" panose="02010600030101010101" pitchFamily="2" charset="-122"/>
                <a:ea typeface="宋体" panose="02010600030101010101" pitchFamily="2" charset="-122"/>
                <a:cs typeface="宋体" panose="02010600030101010101" pitchFamily="2" charset="-122"/>
              </a:rPr>
              <a:t>所示。</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2"/>
          <a:stretch>
            <a:fillRect/>
          </a:stretch>
        </p:blipFill>
        <p:spPr>
          <a:xfrm>
            <a:off x="3276600" y="2927350"/>
            <a:ext cx="5885180" cy="326517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4025" y="605155"/>
            <a:ext cx="6985635"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200">
                <a:solidFill>
                  <a:schemeClr val="accent3"/>
                </a:solidFill>
              </a:rPr>
              <a:t>4. </a:t>
            </a:r>
            <a:r>
              <a:rPr lang="zh-CN" altLang="en-US" sz="3200">
                <a:solidFill>
                  <a:schemeClr val="accent3"/>
                </a:solidFill>
              </a:rPr>
              <a:t>合计数量</a:t>
            </a:r>
            <a:endParaRPr lang="zh-CN" altLang="en-US" sz="3200">
              <a:solidFill>
                <a:schemeClr val="accent3"/>
              </a:solidFill>
            </a:endParaRPr>
          </a:p>
        </p:txBody>
      </p:sp>
      <p:sp>
        <p:nvSpPr>
          <p:cNvPr id="4" name="文本框 3"/>
          <p:cNvSpPr txBox="1"/>
          <p:nvPr/>
        </p:nvSpPr>
        <p:spPr>
          <a:xfrm>
            <a:off x="864235" y="1729740"/>
            <a:ext cx="4575175" cy="4246245"/>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首先按照行统计出每个房间的数据点和语音点，注意把数据点和语音点的合计数量放在不同的行列中。如图</a:t>
            </a:r>
            <a:r>
              <a:rPr lang="en-US" altLang="zh-CN">
                <a:latin typeface="宋体" panose="02010600030101010101" pitchFamily="2" charset="-122"/>
                <a:ea typeface="宋体" panose="02010600030101010101" pitchFamily="2" charset="-122"/>
                <a:cs typeface="宋体" panose="02010600030101010101" pitchFamily="2" charset="-122"/>
              </a:rPr>
              <a:t> 3 -4 </a:t>
            </a:r>
            <a:r>
              <a:rPr lang="zh-CN" altLang="en-US">
                <a:latin typeface="宋体" panose="02010600030101010101" pitchFamily="2" charset="-122"/>
                <a:ea typeface="宋体" panose="02010600030101010101" pitchFamily="2" charset="-122"/>
                <a:cs typeface="宋体" panose="02010600030101010101" pitchFamily="2" charset="-122"/>
              </a:rPr>
              <a:t>所示。接着进行信息点的合计，如果有多个楼层，需要把数据点合计列的数据相加，放到最下边合计的数据点数合计的单元格中。把语音点合计列的数据相加，放到最下边合计的语音点数合计的单元格中。最后把数据点数合计和语音点数合计两者相加，把结果放到信息点数合计中。这样就完成了点数统计表。</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a:stretch>
            <a:fillRect/>
          </a:stretch>
        </p:blipFill>
        <p:spPr>
          <a:xfrm>
            <a:off x="5776595" y="2032635"/>
            <a:ext cx="5429250" cy="318389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7.6,&quot;top&quot;:116.30000141579167,&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10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7.6,&quot;top&quot;:116.30000141579167,&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0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7.6,&quot;top&quot;:116.30000141579167,&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0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7.6,&quot;top&quot;:116.30000141579167,&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UNIT_USESOURCEFORMAT_APPLY" val="1"/>
</p:tagLst>
</file>

<file path=ppt/tags/tag10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7.6,&quot;top&quot;:116.30000141579167,&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0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7.6,&quot;top&quot;:116.30000141579167,&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10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7.6,&quot;top&quot;:116.30000141579167,&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10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7.6,&quot;top&quot;:116.30000141579167,&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UNIT_LINE_FILL_TYPE" val="2"/>
  <p:tag name="KSO_WM_UNIT_USESOURCEFORMAT_APPLY" val="1"/>
</p:tagLst>
</file>

<file path=ppt/tags/tag10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7.6,&quot;top&quot;:116.30000141579167,&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UNIT_USESOURCEFORMAT_APPLY" val="1"/>
</p:tagLst>
</file>

<file path=ppt/tags/tag10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7.6,&quot;top&quot;:116.30000141579167,&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249_1*l_h_i*1_2_2"/>
  <p:tag name="KSO_WM_TEMPLATE_CATEGORY" val="diagram"/>
  <p:tag name="KSO_WM_TEMPLATE_INDEX" val="20235249"/>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284.1999877929687,&quot;left&quot;:117.74998779296875,&quot;top&quot;:146.10000610351562,&quot;width&quot;:764.0579649629368}"/>
  <p:tag name="KSO_WM_DIAGRAM_COLOR_MATCH_VALUE" val="{&quot;shape&quot;:{&quot;fill&quot;:{&quot;gradient&quot;:[{&quot;brightness&quot;:0.9800000190734863,&quot;colorType&quot;:1,&quot;foreColorIndex&quot;:5,&quot;pos&quot;:0,&quot;transparency&quot;:0},{&quot;brightness&quot;:0.699999988079071,&quot;colorType&quot;:1,&quot;foreColorIndex&quot;:5,&quot;pos&quot;:0.7400000095367432,&quot;transparency&quot;:0},{&quot;brightness&quot;:0.6000000238418579,&quot;colorType&quot;:1,&quot;foreColorIndex&quot;:5,&quot;pos&quot;:0.8299999833106995,&quot;transparency&quot;:0},{&quot;brightness&quot;:0.5,&quot;colorType&quot;:1,&quot;foreColorIndex&quot;:5,&quot;pos&quot;:1,&quot;transparency&quot;:0}],&quot;type&quot;:3},&quot;glow&quot;:{&quot;colorType&quot;:0},&quot;line&quot;:{&quot;solidLine&quot;:{&quot;brightness&quot;:0,&quot;colorType&quot;:2,&quot;rgb&quot;:&quot;#fefefe&quot;,&quot;transparency&quot;:0},&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7.6,&quot;top&quot;:116.30000141579167,&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1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7.6,&quot;top&quot;:116.30000141579167,&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12.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1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91.38535433070865,&quot;top&quot;:110.6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91.38535433070865,&quot;top&quot;:110.6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16.xml><?xml version="1.0" encoding="utf-8"?>
<p:tagLst xmlns:p="http://schemas.openxmlformats.org/presentationml/2006/main">
  <p:tag name="KSO_WM_DIAGRAM_VIRTUALLY_FRAME" val="{&quot;height&quot;:387.88141883502374,&quot;left&quot;:91.38535433070865,&quot;top&quot;:110.69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263731177\&quot;,\&quot;product_name\&quot;:\&quot;\&quot;,\&quot;intention_code\&quot;:\&quot;\&quot;}&quot;}*gallery_gallery_ai_v2.1.5_ONLINE*d188e4c73dacaf5a4f10fb3dd693aed9-slide-0"/>
  <p:tag name="KSO_WM_UNIT_LINE_FILL_TYPE" val="2"/>
  <p:tag name="KSO_WM_UNIT_USESOURCEFORMAT_APPLY" val="1"/>
</p:tagLst>
</file>

<file path=ppt/tags/tag117.xml><?xml version="1.0" encoding="utf-8"?>
<p:tagLst xmlns:p="http://schemas.openxmlformats.org/presentationml/2006/main">
  <p:tag name="KSO_WM_DIAGRAM_VIRTUALLY_FRAME" val="{&quot;height&quot;:387.88141883502374,&quot;left&quot;:91.38535433070865,&quot;top&quot;:110.69653392088176,&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18.xml><?xml version="1.0" encoding="utf-8"?>
<p:tagLst xmlns:p="http://schemas.openxmlformats.org/presentationml/2006/main">
  <p:tag name="KSO_WM_DIAGRAM_VIRTUALLY_FRAME" val="{&quot;height&quot;:387.88141883502374,&quot;left&quot;:91.38535433070865,&quot;top&quot;:110.69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78033426\&quot;,\&quot;product_name\&quot;:\&quot;\&quot;,\&quot;intention_code\&quot;:\&quot;\&quot;}&quot;}*gallery_gallery_ai_v2.1.5_ONLINE*d188e4c73dacaf5a4f10fb3dd693aed9-slide-0"/>
  <p:tag name="KSO_WM_UNIT_LINE_FILL_TYPE" val="2"/>
  <p:tag name="KSO_WM_UNIT_USESOURCEFORMAT_APPLY" val="1"/>
</p:tagLst>
</file>

<file path=ppt/tags/tag119.xml><?xml version="1.0" encoding="utf-8"?>
<p:tagLst xmlns:p="http://schemas.openxmlformats.org/presentationml/2006/main">
  <p:tag name="KSO_WM_DIAGRAM_VIRTUALLY_FRAME" val="{&quot;height&quot;:387.88141883502374,&quot;left&quot;:91.38535433070865,&quot;top&quot;:110.69653392088176,&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249_1*l_h_i*1_1_2"/>
  <p:tag name="KSO_WM_TEMPLATE_CATEGORY" val="diagram"/>
  <p:tag name="KSO_WM_TEMPLATE_INDEX" val="20235249"/>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284.1999877929687,&quot;left&quot;:117.74998779296875,&quot;top&quot;:146.10000610351562,&quot;width&quot;:764.0579649629368}"/>
  <p:tag name="KSO_WM_DIAGRAM_COLOR_MATCH_VALUE" val="{&quot;shape&quot;:{&quot;fill&quot;:{&quot;gradient&quot;:[{&quot;brightness&quot;:0.550000011920929,&quot;colorType&quot;:1,&quot;foreColorIndex&quot;:5,&quot;pos&quot;:0,&quot;transparency&quot;:0},{&quot;brightness&quot;:0,&quot;colorType&quot;:1,&quot;foreColorIndex&quot;:5,&quot;pos&quot;:0.7400000095367432,&quot;transparency&quot;:0},{&quot;brightness&quot;:-0.10000000149011612,&quot;colorType&quot;:1,&quot;foreColorIndex&quot;:5,&quot;pos&quot;:0.8299999833106995,&quot;transparency&quot;:0},{&quot;brightness&quot;:-0.10000000149011612,&quot;colorType&quot;:1,&quot;foreColorIndex&quot;:5,&quot;pos&quot;:1,&quot;transparency&quot;:0}],&quot;type&quot;:3},&quot;glow&quot;:{&quot;colorType&quot;:0},&quot;line&quot;:{&quot;solidLine&quot;:{&quot;brightness&quot;:0,&quot;colorType&quot;:2,&quot;rgb&quot;:&quot;#fefefe&quot;,&quot;transparency&quot;:0},&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91.38535433070865,&quot;top&quot;:110.6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91.38535433070865,&quot;top&quot;:110.6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22.xml><?xml version="1.0" encoding="utf-8"?>
<p:tagLst xmlns:p="http://schemas.openxmlformats.org/presentationml/2006/main">
  <p:tag name="KSO_WM_DIAGRAM_VIRTUALLY_FRAME" val="{&quot;height&quot;:387.88141883502374,&quot;left&quot;:91.38535433070865,&quot;top&quot;:110.69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447094138\&quot;,\&quot;product_name\&quot;:\&quot;\&quot;,\&quot;intention_code\&quot;:\&quot;\&quot;}&quot;}*gallery_gallery_ai_v2.1.5_ONLINE*d188e4c73dacaf5a4f10fb3dd693aed9-slide-0"/>
  <p:tag name="KSO_WM_UNIT_LINE_FILL_TYPE" val="2"/>
  <p:tag name="KSO_WM_UNIT_USESOURCEFORMAT_APPLY" val="1"/>
</p:tagLst>
</file>

<file path=ppt/tags/tag123.xml><?xml version="1.0" encoding="utf-8"?>
<p:tagLst xmlns:p="http://schemas.openxmlformats.org/presentationml/2006/main">
  <p:tag name="KSO_WM_DIAGRAM_VIRTUALLY_FRAME" val="{&quot;height&quot;:387.88141883502374,&quot;left&quot;:91.38535433070865,&quot;top&quot;:110.69653392088176,&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91.38535433070865,&quot;top&quot;:110.6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91.38535433070865,&quot;top&quot;:110.6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2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
  <p:tag name="KSO_WM_UNIT_ID" val="custom20232485_1*a*1"/>
  <p:tag name="KSO_WM_TEMPLATE_CATEGORY" val="custom"/>
  <p:tag name="KSO_WM_TEMPLATE_INDEX" val="20232485"/>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UNIT_TYPE_DROP" val="a"/>
</p:tagLst>
</file>

<file path=ppt/tags/tag128.xml><?xml version="1.0" encoding="utf-8"?>
<p:tagLst xmlns:p="http://schemas.openxmlformats.org/presentationml/2006/main">
  <p:tag name="KSO_WM_UNIT_VALUE" val="1904*148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2485_1*d*1"/>
  <p:tag name="KSO_WM_TEMPLATE_CATEGORY" val="custom"/>
  <p:tag name="KSO_WM_TEMPLATE_INDEX" val="20232485"/>
  <p:tag name="KSO_WM_UNIT_LAYERLEVEL" val="1"/>
  <p:tag name="KSO_WM_TAG_VERSION" val="3.0"/>
  <p:tag name="KSO_WM_BEAUTIFY_FLAG" val="#wm#"/>
  <p:tag name="KSO_WM_UNIT_PICTURE_SUBTYPE" val="b"/>
  <p:tag name="MH_PIC_SOURCE_TYPE" val="generate_slide_ai*{&quot;ai_type&quot;:&quot;generate_single_page&quot;,&quot;id&quot;:&quot;{\&quot;id\&quot;:\&quot;VCG41N1456821178\&quot;,\&quot;product_name\&quot;:\&quot;\&quot;,\&quot;intention_code\&quot;:\&quot;\&quot;}&quot;}*gallery_gallery_ai_v2.1.5_ONLINE*a8fd685b09170266ca968924b7bf1fff-slide-0"/>
  <p:tag name="KSO_WM_UNIT_FILL_FORE_SCHEMECOLOR_INDEX" val="5"/>
  <p:tag name="KSO_WM_UNIT_FILL_TYPE" val="1"/>
  <p:tag name="KSO_WM_UNIT_LINE_FORE_SCHEMECOLOR_INDEX" val="5"/>
  <p:tag name="KSO_WM_UNIT_LINE_FILL_TYPE" val="2"/>
  <p:tag name="KSO_WM_UNIT_USESOURCEFORMAT_APPLY"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2*l_h_i*1_1_2"/>
  <p:tag name="KSO_WM_TEMPLATE_CATEGORY" val="diagram"/>
  <p:tag name="KSO_WM_TEMPLATE_INDEX" val="20235663"/>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UNIT_LINE_FORE_SCHEMECOLOR_INDEX" val="5"/>
  <p:tag name="KSO_WM_DIAGRAM_MAX_ITEMCNT" val="4"/>
  <p:tag name="KSO_WM_DIAGRAM_MIN_ITEMCNT" val="2"/>
  <p:tag name="KSO_WM_DIAGRAM_VIRTUALLY_FRAME" val="{&quot;height&quot;:359.95000000000005,&quot;left&quot;:359.34469387667843,&quot;top&quot;:131.59999999999997,&quot;width&quot;:551.4606122466431}"/>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5"/>
  <p:tag name="KSO_WM_UNIT_USESOURCEFORMAT_APPLY" val="1"/>
</p:tagLst>
</file>

<file path=ppt/tags/tag13.xml><?xml version="1.0" encoding="utf-8"?>
<p:tagLst xmlns:p="http://schemas.openxmlformats.org/presentationml/2006/main">
  <p:tag name="KSO_WM_DIAGRAM_VIRTUALLY_FRAME" val="{&quot;height&quot;:284.1999877929687,&quot;left&quot;:117.74998779296875,&quot;top&quot;:146.10000610351562,&quot;width&quot;:764.0579649629368}"/>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249_1*l_h_f*1_1_1"/>
  <p:tag name="KSO_WM_TEMPLATE_CATEGORY" val="diagram"/>
  <p:tag name="KSO_WM_TEMPLATE_INDEX" val="20235249"/>
  <p:tag name="KSO_WM_UNIT_LAYERLEVEL" val="1_1_1"/>
  <p:tag name="KSO_WM_TAG_VERSION" val="3.0"/>
  <p:tag name="KSO_WM_BEAUTIFY_FLAG" val="#wm#"/>
  <p:tag name="KSO_WM_UNIT_VALUE" val="60"/>
  <p:tag name="KSO_WM_DIAGRAM_VERSION" val="3"/>
  <p:tag name="KSO_WM_DIAGRAM_COLOR_TRICK" val="1"/>
  <p:tag name="KSO_WM_DIAGRAM_COLOR_TEXT_CAN_REMOVE" val="n"/>
  <p:tag name="KSO_WM_UNIT_TEXT_TYPE" val="1"/>
  <p:tag name="KSO_WM_UNIT_PRESET_TEXT" val="单击此处输入您的正文，文字是您思想的提炼，请尽量言简意赅的阐述观点，单击此处输入您的智能图形正文，文字是您思想的提炼"/>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efefe&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2*l_h_i*1_1_1"/>
  <p:tag name="KSO_WM_TEMPLATE_CATEGORY" val="diagram"/>
  <p:tag name="KSO_WM_TEMPLATE_INDEX" val="20235663"/>
  <p:tag name="KSO_WM_UNIT_LAYERLEVEL" val="1_1_1"/>
  <p:tag name="KSO_WM_TAG_VERSION" val="3.0"/>
  <p:tag name="KSO_WM_BEAUTIFY_FLAG" val="#wm#"/>
  <p:tag name="KSO_WM_DIAGRAM_GROUP_CODE" val="l1-1"/>
  <p:tag name="KSO_WM_UNIT_SUBTYPE" val="d"/>
  <p:tag name="KSO_WM_UNIT_TYPE" val="l_h_i"/>
  <p:tag name="KSO_WM_UNIT_INDEX" val="1_1_1"/>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59.95000000000005,&quot;left&quot;:359.34469387667843,&quot;top&quot;:131.59999999999997,&quot;width&quot;:551.4606122466431}"/>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USESOURCEFORMAT_APPLY"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2*l_h_f*1_1_1"/>
  <p:tag name="KSO_WM_TEMPLATE_CATEGORY" val="diagram"/>
  <p:tag name="KSO_WM_TEMPLATE_INDEX" val="2023566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UNIT_VALUE" val="60"/>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TYPE" val="1"/>
  <p:tag name="KSO_WM_DIAGRAM_MAX_ITEMCNT" val="4"/>
  <p:tag name="KSO_WM_DIAGRAM_MIN_ITEMCNT" val="2"/>
  <p:tag name="KSO_WM_DIAGRAM_VIRTUALLY_FRAME" val="{&quot;height&quot;:359.95000000000005,&quot;left&quot;:359.34469387667843,&quot;top&quot;:131.59999999999997,&quot;width&quot;:551.46061224664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2*l_h_a*1_1_1"/>
  <p:tag name="KSO_WM_TEMPLATE_CATEGORY" val="diagram"/>
  <p:tag name="KSO_WM_TEMPLATE_INDEX" val="2023566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1_1"/>
  <p:tag name="KSO_WM_UNIT_VALUE" val="23"/>
  <p:tag name="KSO_WM_DIAGRAM_VERSION" val="3"/>
  <p:tag name="KSO_WM_DIAGRAM_COLOR_TRICK" val="1"/>
  <p:tag name="KSO_WM_DIAGRAM_COLOR_TEXT_CAN_REMOVE" val="n"/>
  <p:tag name="KSO_WM_UNIT_PRESET_TEXT" val="添加标题"/>
  <p:tag name="KSO_WM_UNIT_TEXT_TYPE" val="1"/>
  <p:tag name="KSO_WM_DIAGRAM_MAX_ITEMCNT" val="4"/>
  <p:tag name="KSO_WM_DIAGRAM_MIN_ITEMCNT" val="2"/>
  <p:tag name="KSO_WM_DIAGRAM_VIRTUALLY_FRAME" val="{&quot;height&quot;:359.95000000000005,&quot;left&quot;:359.34469387667843,&quot;top&quot;:131.59999999999997,&quot;width&quot;:551.46061224664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2*l_h_i*1_2_2"/>
  <p:tag name="KSO_WM_TEMPLATE_CATEGORY" val="diagram"/>
  <p:tag name="KSO_WM_TEMPLATE_INDEX" val="20235663"/>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359.95000000000005,&quot;left&quot;:359.34469387667843,&quot;top&quot;:131.59999999999997,&quot;width&quot;:551.4606122466431}"/>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6"/>
  <p:tag name="KSO_WM_UNIT_USESOURCEFORMAT_APPLY"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2*l_h_i*1_2_1"/>
  <p:tag name="KSO_WM_TEMPLATE_CATEGORY" val="diagram"/>
  <p:tag name="KSO_WM_TEMPLATE_INDEX" val="20235663"/>
  <p:tag name="KSO_WM_UNIT_LAYERLEVEL" val="1_1_1"/>
  <p:tag name="KSO_WM_TAG_VERSION" val="3.0"/>
  <p:tag name="KSO_WM_BEAUTIFY_FLAG" val="#wm#"/>
  <p:tag name="KSO_WM_DIAGRAM_GROUP_CODE" val="l1-1"/>
  <p:tag name="KSO_WM_UNIT_SUBTYPE" val="d"/>
  <p:tag name="KSO_WM_UNIT_TYPE" val="l_h_i"/>
  <p:tag name="KSO_WM_UNIT_INDEX" val="1_2_1"/>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59.95000000000005,&quot;left&quot;:359.34469387667843,&quot;top&quot;:131.59999999999997,&quot;width&quot;:551.4606122466431}"/>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6"/>
  <p:tag name="KSO_WM_UNIT_USESOURCEFORMAT_APPLY"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2*l_h_f*1_2_1"/>
  <p:tag name="KSO_WM_TEMPLATE_CATEGORY" val="diagram"/>
  <p:tag name="KSO_WM_TEMPLATE_INDEX" val="2023566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UNIT_VALUE" val="60"/>
  <p:tag name="KSO_WM_DIAGRAM_VERSION" val="3"/>
  <p:tag name="KSO_WM_DIAGRAM_COLOR_TRICK" val="1"/>
  <p:tag name="KSO_WM_DIAGRAM_COLOR_TEXT_CAN_REMOVE" val="n"/>
  <p:tag name="KSO_WM_UNIT_PRESET_TEXT" val="单击添加正文，文字是思想的提炼，为了演示发布的良好效果。根据需要可酌情增减文字，以便观者准确理解您所传达的信息。"/>
  <p:tag name="KSO_WM_UNIT_TEXT_TYPE" val="1"/>
  <p:tag name="KSO_WM_DIAGRAM_MAX_ITEMCNT" val="4"/>
  <p:tag name="KSO_WM_DIAGRAM_MIN_ITEMCNT" val="2"/>
  <p:tag name="KSO_WM_DIAGRAM_VIRTUALLY_FRAME" val="{&quot;height&quot;:359.95000000000005,&quot;left&quot;:359.34469387667843,&quot;top&quot;:131.59999999999997,&quot;width&quot;:551.46061224664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2*l_h_a*1_2_1"/>
  <p:tag name="KSO_WM_TEMPLATE_CATEGORY" val="diagram"/>
  <p:tag name="KSO_WM_TEMPLATE_INDEX" val="2023566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2_1"/>
  <p:tag name="KSO_WM_UNIT_VALUE" val="23"/>
  <p:tag name="KSO_WM_DIAGRAM_VERSION" val="3"/>
  <p:tag name="KSO_WM_DIAGRAM_COLOR_TRICK" val="1"/>
  <p:tag name="KSO_WM_DIAGRAM_COLOR_TEXT_CAN_REMOVE" val="n"/>
  <p:tag name="KSO_WM_UNIT_PRESET_TEXT" val="添加标题"/>
  <p:tag name="KSO_WM_UNIT_TEXT_TYPE" val="1"/>
  <p:tag name="KSO_WM_DIAGRAM_MAX_ITEMCNT" val="4"/>
  <p:tag name="KSO_WM_DIAGRAM_MIN_ITEMCNT" val="2"/>
  <p:tag name="KSO_WM_DIAGRAM_VIRTUALLY_FRAME" val="{&quot;height&quot;:359.95000000000005,&quot;left&quot;:359.34469387667843,&quot;top&quot;:131.59999999999997,&quot;width&quot;:551.46061224664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2*l_h_i*1_3_2"/>
  <p:tag name="KSO_WM_TEMPLATE_CATEGORY" val="diagram"/>
  <p:tag name="KSO_WM_TEMPLATE_INDEX" val="20235663"/>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359.95000000000005,&quot;left&quot;:359.34469387667843,&quot;top&quot;:131.59999999999997,&quot;width&quot;:551.4606122466431}"/>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7"/>
  <p:tag name="KSO_WM_UNIT_USESOURCEFORMAT_APPLY"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2*l_h_i*1_3_1"/>
  <p:tag name="KSO_WM_TEMPLATE_CATEGORY" val="diagram"/>
  <p:tag name="KSO_WM_TEMPLATE_INDEX" val="20235663"/>
  <p:tag name="KSO_WM_UNIT_LAYERLEVEL" val="1_1_1"/>
  <p:tag name="KSO_WM_TAG_VERSION" val="3.0"/>
  <p:tag name="KSO_WM_BEAUTIFY_FLAG" val="#wm#"/>
  <p:tag name="KSO_WM_DIAGRAM_GROUP_CODE" val="l1-1"/>
  <p:tag name="KSO_WM_UNIT_SUBTYPE" val="d"/>
  <p:tag name="KSO_WM_UNIT_TYPE" val="l_h_i"/>
  <p:tag name="KSO_WM_UNIT_INDEX" val="1_3_1"/>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59.95000000000005,&quot;left&quot;:359.34469387667843,&quot;top&quot;:131.59999999999997,&quot;width&quot;:551.4606122466431}"/>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7"/>
  <p:tag name="KSO_WM_UNIT_USESOURCEFORMAT_APPLY"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2*l_h_f*1_3_1"/>
  <p:tag name="KSO_WM_TEMPLATE_CATEGORY" val="diagram"/>
  <p:tag name="KSO_WM_TEMPLATE_INDEX" val="2023566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3_1"/>
  <p:tag name="KSO_WM_UNIT_VALUE" val="60"/>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TYPE" val="1"/>
  <p:tag name="KSO_WM_DIAGRAM_MAX_ITEMCNT" val="4"/>
  <p:tag name="KSO_WM_DIAGRAM_MIN_ITEMCNT" val="2"/>
  <p:tag name="KSO_WM_DIAGRAM_VIRTUALLY_FRAME" val="{&quot;height&quot;:359.95000000000005,&quot;left&quot;:359.34469387667843,&quot;top&quot;:131.59999999999997,&quot;width&quot;:551.46061224664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xml><?xml version="1.0" encoding="utf-8"?>
<p:tagLst xmlns:p="http://schemas.openxmlformats.org/presentationml/2006/main">
  <p:tag name="KSO_WM_DIAGRAM_VIRTUALLY_FRAME" val="{&quot;height&quot;:284.1999877929687,&quot;left&quot;:117.74998779296875,&quot;top&quot;:146.10000610351562,&quot;width&quot;:764.0579649629368}"/>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249_1*l_h_f*1_2_1"/>
  <p:tag name="KSO_WM_TEMPLATE_CATEGORY" val="diagram"/>
  <p:tag name="KSO_WM_TEMPLATE_INDEX" val="20235249"/>
  <p:tag name="KSO_WM_UNIT_LAYERLEVEL" val="1_1_1"/>
  <p:tag name="KSO_WM_TAG_VERSION" val="3.0"/>
  <p:tag name="KSO_WM_BEAUTIFY_FLAG" val="#wm#"/>
  <p:tag name="KSO_WM_UNIT_VALUE" val="60"/>
  <p:tag name="KSO_WM_DIAGRAM_VERSION" val="3"/>
  <p:tag name="KSO_WM_DIAGRAM_COLOR_TRICK" val="1"/>
  <p:tag name="KSO_WM_DIAGRAM_COLOR_TEXT_CAN_REMOVE" val="n"/>
  <p:tag name="KSO_WM_UNIT_TEXT_TYPE" val="1"/>
  <p:tag name="KSO_WM_UNIT_PRESET_TEXT" val="单击此处输入正文内容，文字是您思想的提炼，请尽量言简意赅的阐述观点，单击输入您的智能图形正文，文字是您思想的提炼"/>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2*l_h_a*1_3_1"/>
  <p:tag name="KSO_WM_TEMPLATE_CATEGORY" val="diagram"/>
  <p:tag name="KSO_WM_TEMPLATE_INDEX" val="2023566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3_1"/>
  <p:tag name="KSO_WM_UNIT_VALUE" val="23"/>
  <p:tag name="KSO_WM_DIAGRAM_VERSION" val="3"/>
  <p:tag name="KSO_WM_DIAGRAM_COLOR_TRICK" val="1"/>
  <p:tag name="KSO_WM_DIAGRAM_COLOR_TEXT_CAN_REMOVE" val="n"/>
  <p:tag name="KSO_WM_UNIT_PRESET_TEXT" val="添加标题"/>
  <p:tag name="KSO_WM_UNIT_TEXT_TYPE" val="1"/>
  <p:tag name="KSO_WM_DIAGRAM_MAX_ITEMCNT" val="4"/>
  <p:tag name="KSO_WM_DIAGRAM_MIN_ITEMCNT" val="2"/>
  <p:tag name="KSO_WM_DIAGRAM_VIRTUALLY_FRAME" val="{&quot;height&quot;:359.95000000000005,&quot;left&quot;:359.34469387667843,&quot;top&quot;:131.59999999999997,&quot;width&quot;:551.46061224664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1.xml><?xml version="1.0" encoding="utf-8"?>
<p:tagLst xmlns:p="http://schemas.openxmlformats.org/presentationml/2006/main">
  <p:tag name="KSO_WM_SLIDE_ID" val="custom20232485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5"/>
  <p:tag name="KSO_WM_SLIDE_TYPE" val="text"/>
  <p:tag name="KSO_WM_SLIDE_SUBTYPE" val="picTxt"/>
  <p:tag name="KSO_WM_SLIDE_SIZE" val="552.15*359.95"/>
  <p:tag name="KSO_WM_SLIDE_POSITION" val="359*131.6"/>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4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4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2*l_h_f*1_1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14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2*l_h_a*1_1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1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4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2*l_h_f*1_2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14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2*l_h_a*1_2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1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2*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4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1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3329],&quot;70&quot;:[3402977]}"/>
</p:tagLst>
</file>

<file path=ppt/tags/tag15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2*l_h_a*1_3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1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52.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11_1*i*1"/>
  <p:tag name="KSO_WM_TEMPLATE_CATEGORY" val="custom"/>
  <p:tag name="KSO_WM_TEMPLATE_INDEX" val="20232411"/>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4.xml><?xml version="1.0" encoding="utf-8"?>
<p:tagLst xmlns:p="http://schemas.openxmlformats.org/presentationml/2006/main">
  <p:tag name="KSO_WM_UNIT_VALUE" val="1903*1780"/>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2411_1*d*1"/>
  <p:tag name="KSO_WM_TEMPLATE_CATEGORY" val="custom"/>
  <p:tag name="KSO_WM_TEMPLATE_INDEX" val="20232411"/>
  <p:tag name="KSO_WM_UNIT_LAYERLEVEL" val="1"/>
  <p:tag name="KSO_WM_TAG_VERSION" val="3.0"/>
  <p:tag name="KSO_WM_BEAUTIFY_FLAG" val="#wm#"/>
  <p:tag name="KSO_WM_UNIT_LINE_FORE_SCHEMECOLOR_INDEX" val="1"/>
  <p:tag name="KSO_WM_UNIT_LINE_FILL_TYPE" val="2"/>
  <p:tag name="KSO_WM_UNIT_USESOURCEFORMAT_APPLY" val="1"/>
  <p:tag name="KSO_WM_UNIT_PICTURE_SUBTYPE" val="a"/>
  <p:tag name="MH_PIC_SOURCE_TYPE" val="generate_slide_ai*{&quot;ai_type&quot;:&quot;generate_single_page&quot;,&quot;id&quot;:&quot;{\&quot;id\&quot;:\&quot;VCG41N539825074\&quot;,\&quot;product_name\&quot;:\&quot;\&quot;,\&quot;intention_code\&quot;:\&quot;\&quot;}&quot;}*gallery_gallery_ai_v2.1.5_ONLINE*4ba795781cb7d4fa61acd540a7bace78-slide-0"/>
  <p:tag name="KSO_WM_UNIT_FILL_FORE_SCHEMECOLOR_INDEX" val="5"/>
  <p:tag name="KSO_WM_UNI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2411_1*i*2"/>
  <p:tag name="KSO_WM_TEMPLATE_CATEGORY" val="custom"/>
  <p:tag name="KSO_WM_TEMPLATE_INDEX" val="20232411"/>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6.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INDEX" val="1"/>
  <p:tag name="KSO_WM_TEMPLATE_CATEGORY" val="custom"/>
  <p:tag name="KSO_WM_UNIT_LAYERLEVEL" val="1"/>
  <p:tag name="KSO_WM_TAG_VERSION" val="3.0"/>
  <p:tag name="KSO_WM_BEAUTIFY_FLAG" val="#wm#"/>
  <p:tag name="KSO_WM_TEMPLATE_INDEX" val="20232411"/>
  <p:tag name="KSO_WM_UNIT_ID" val="custom20232411_1*a*1"/>
  <p:tag name="KSO_WM_UNIT_TEXT_FILL_FORE_SCHEMECOLOR_INDEX" val="13"/>
  <p:tag name="KSO_WM_UNIT_TEXT_FILL_TYPE" val="1"/>
  <p:tag name="KSO_WM_UNIT_USESOURCEFORMAT_APPLY" val="1"/>
  <p:tag name="KSO_WM_UNIT_TEXT_TYPE" val="1"/>
  <p:tag name="KSO_WM_UNIT_PRESET_TEXT" val="单击此处添加标题"/>
  <p:tag name="KSO_WM_UNIT_TYPE_DROP" val="a"/>
</p:tagLst>
</file>

<file path=ppt/tags/tag15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91_2*l_h_f*1_2_1"/>
  <p:tag name="KSO_WM_TEMPLATE_CATEGORY" val="diagram"/>
  <p:tag name="KSO_WM_TEMPLATE_INDEX" val="20235691"/>
  <p:tag name="KSO_WM_UNIT_LAYERLEVEL" val="1_1_1"/>
  <p:tag name="KSO_WM_TAG_VERSION" val="3.0"/>
  <p:tag name="KSO_WM_DIAGRAM_MAX_ITEMCNT" val="4"/>
  <p:tag name="KSO_WM_DIAGRAM_MIN_ITEMCNT" val="2"/>
  <p:tag name="KSO_WM_DIAGRAM_VIRTUALLY_FRAME" val="{&quot;height&quot;:332.25,&quot;left&quot;:321.5750122070312,&quot;top&quot;:146.60000000000002,&quot;width&quot;:546.10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VALUE" val="81"/>
  <p:tag name="KSO_WM_DIAGRAM_VERSION" val="3"/>
  <p:tag name="KSO_WM_DIAGRAM_COLOR_TRICK" val="1"/>
  <p:tag name="KSO_WM_DIAGRAM_COLOR_TEXT_CAN_REMOVE" val="n"/>
  <p:tag name="KSO_WM_UNIT_PRESET_TEXT" val="单击添加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UNIT_USESOURCEFORMAT_APPLY" val="1"/>
</p:tagLst>
</file>

<file path=ppt/tags/tag1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91_2*l_h_a*1_2_1"/>
  <p:tag name="KSO_WM_TEMPLATE_CATEGORY" val="diagram"/>
  <p:tag name="KSO_WM_TEMPLATE_INDEX" val="20235691"/>
  <p:tag name="KSO_WM_UNIT_LAYERLEVEL" val="1_1_1"/>
  <p:tag name="KSO_WM_TAG_VERSION" val="3.0"/>
  <p:tag name="KSO_WM_DIAGRAM_MAX_ITEMCNT" val="4"/>
  <p:tag name="KSO_WM_DIAGRAM_MIN_ITEMCNT" val="2"/>
  <p:tag name="KSO_WM_DIAGRAM_VIRTUALLY_FRAME" val="{&quot;height&quot;:332.25,&quot;left&quot;:321.5750122070312,&quot;top&quot;:146.60000000000002,&quot;width&quot;:546.10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VALUE" val="21"/>
  <p:tag name="KSO_WM_UNIT_PRESET_TEXT" val="单击添加项标题"/>
  <p:tag name="KSO_WM_UNIT_TEXT_FILL_FORE_SCHEMECOLOR_INDEX" val="1"/>
  <p:tag name="KSO_WM_UNIT_TEXT_FILL_TYPE" val="1"/>
  <p:tag name="KSO_WM_UNIT_TEXT_TYPE" val="1"/>
  <p:tag name="KSO_WM_UNIT_USESOURCEFORMAT_APPLY" val="1"/>
</p:tagLst>
</file>

<file path=ppt/tags/tag15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91_2*l_h_f*1_1_1"/>
  <p:tag name="KSO_WM_TEMPLATE_CATEGORY" val="diagram"/>
  <p:tag name="KSO_WM_TEMPLATE_INDEX" val="20235691"/>
  <p:tag name="KSO_WM_UNIT_LAYERLEVEL" val="1_1_1"/>
  <p:tag name="KSO_WM_TAG_VERSION" val="3.0"/>
  <p:tag name="KSO_WM_DIAGRAM_MAX_ITEMCNT" val="4"/>
  <p:tag name="KSO_WM_DIAGRAM_MIN_ITEMCNT" val="2"/>
  <p:tag name="KSO_WM_DIAGRAM_VIRTUALLY_FRAME" val="{&quot;height&quot;:332.25,&quot;left&quot;:321.5750122070312,&quot;top&quot;:146.60000000000002,&quot;width&quot;:546.10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VALUE" val="8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UNIT_USESOURCEFORMAT_APPLY" val="1"/>
</p:tagLst>
</file>

<file path=ppt/tags/tag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6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91_2*l_h_a*1_1_1"/>
  <p:tag name="KSO_WM_TEMPLATE_CATEGORY" val="diagram"/>
  <p:tag name="KSO_WM_TEMPLATE_INDEX" val="20235691"/>
  <p:tag name="KSO_WM_UNIT_LAYERLEVEL" val="1_1_1"/>
  <p:tag name="KSO_WM_TAG_VERSION" val="3.0"/>
  <p:tag name="KSO_WM_DIAGRAM_MAX_ITEMCNT" val="4"/>
  <p:tag name="KSO_WM_DIAGRAM_MIN_ITEMCNT" val="2"/>
  <p:tag name="KSO_WM_DIAGRAM_VIRTUALLY_FRAME" val="{&quot;height&quot;:332.25,&quot;left&quot;:321.5750122070312,&quot;top&quot;:146.60000000000002,&quot;width&quot;:546.10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VALUE" val="21"/>
  <p:tag name="KSO_WM_UNIT_PRESET_TEXT" val="单击添加项标题"/>
  <p:tag name="KSO_WM_UNIT_TEXT_FILL_FORE_SCHEMECOLOR_INDEX" val="1"/>
  <p:tag name="KSO_WM_UNIT_TEXT_FILL_TYPE" val="1"/>
  <p:tag name="KSO_WM_UNIT_TEXT_TYPE" val="1"/>
  <p:tag name="KSO_WM_UNIT_USESOURCEFORMAT_APPLY" val="1"/>
</p:tagLst>
</file>

<file path=ppt/tags/tag16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91_2*l_h_f*1_3_1"/>
  <p:tag name="KSO_WM_TEMPLATE_CATEGORY" val="diagram"/>
  <p:tag name="KSO_WM_TEMPLATE_INDEX" val="20235691"/>
  <p:tag name="KSO_WM_UNIT_LAYERLEVEL" val="1_1_1"/>
  <p:tag name="KSO_WM_TAG_VERSION" val="3.0"/>
  <p:tag name="KSO_WM_DIAGRAM_MAX_ITEMCNT" val="4"/>
  <p:tag name="KSO_WM_DIAGRAM_MIN_ITEMCNT" val="2"/>
  <p:tag name="KSO_WM_DIAGRAM_VIRTUALLY_FRAME" val="{&quot;height&quot;:332.25,&quot;left&quot;:321.5750122070312,&quot;top&quot;:146.60000000000002,&quot;width&quot;:546.10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DIAGRAM_VERSION" val="3"/>
  <p:tag name="KSO_WM_DIAGRAM_COLOR_TRICK" val="1"/>
  <p:tag name="KSO_WM_DIAGRAM_COLOR_TEXT_CAN_REMOVE" val="n"/>
  <p:tag name="KSO_WM_UNIT_VALUE" val="81"/>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UNIT_USESOURCEFORMAT_APPLY" val="1"/>
</p:tagLst>
</file>

<file path=ppt/tags/tag16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91_2*l_h_a*1_3_1"/>
  <p:tag name="KSO_WM_TEMPLATE_CATEGORY" val="diagram"/>
  <p:tag name="KSO_WM_TEMPLATE_INDEX" val="20235691"/>
  <p:tag name="KSO_WM_UNIT_LAYERLEVEL" val="1_1_1"/>
  <p:tag name="KSO_WM_TAG_VERSION" val="3.0"/>
  <p:tag name="KSO_WM_DIAGRAM_MAX_ITEMCNT" val="4"/>
  <p:tag name="KSO_WM_DIAGRAM_MIN_ITEMCNT" val="2"/>
  <p:tag name="KSO_WM_DIAGRAM_VIRTUALLY_FRAME" val="{&quot;height&quot;:332.25,&quot;left&quot;:321.5750122070312,&quot;top&quot;:146.60000000000002,&quot;width&quot;:546.10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VALUE" val="21"/>
  <p:tag name="KSO_WM_UNIT_PRESET_TEXT" val="单击添加项标题"/>
  <p:tag name="KSO_WM_UNIT_TEXT_FILL_FORE_SCHEMECOLOR_INDEX" val="1"/>
  <p:tag name="KSO_WM_UNIT_TEXT_FILL_TYPE" val="1"/>
  <p:tag name="KSO_WM_UNIT_TEXT_TYPE" val="1"/>
  <p:tag name="KSO_WM_UNIT_USESOURCEFORMAT_APPLY" val="1"/>
</p:tagLst>
</file>

<file path=ppt/tags/tag163.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LAYOUT" val="a_d_l"/>
  <p:tag name="KSO_WM_SLIDE_LAYOUT_CNT" val="1_1_1"/>
  <p:tag name="KSO_WM_SPECIAL_SOURCE" val="bdnull"/>
  <p:tag name="KSO_WM_SLIDE_TYPE" val="text"/>
  <p:tag name="KSO_WM_SLIDE_SIZE" val="537.15*292.85"/>
  <p:tag name="KSO_WM_SLIDE_POSITION" val="394.1*186"/>
  <p:tag name="KSO_WM_ASSIST_SLIDE" val="1"/>
  <p:tag name="KSO_WM_DIAGRAM_GROUP_CODE" val="l1-1"/>
  <p:tag name="KSO_WM_SLIDE_DIAGTYPE" val="l"/>
  <p:tag name="KSO_WM_SLIDE_SUBTYPE" val="picTxt"/>
  <p:tag name="KSO_WM_TEMPLATE_INDEX" val="20232411"/>
  <p:tag name="KSO_WM_TEMPLATE_SUBCATEGORY" val="0"/>
  <p:tag name="KSO_WM_SLIDE_INDEX" val="1"/>
  <p:tag name="KSO_WM_TAG_VERSION" val="3.0"/>
  <p:tag name="KSO_WM_SLIDE_ID" val="custom20232411_1"/>
  <p:tag name="KSO_WM_SLIDE_ITEM_CNT" val="2"/>
  <p:tag name="KSO_WM_SLIDE_SOURCE" val="WPPAIGenerateSlide"/>
</p:tagLst>
</file>

<file path=ppt/tags/tag16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6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66.14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6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66.14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1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66.14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66.14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6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66.14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1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66.14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66.14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125663406\&quot;,\&quot;product_name\&quot;:\&quot;\&quot;,\&quot;intention_code\&quot;:\&quot;\&quot;}&quot;}*gallery_gallery_ai_v2.1.5_ONLINE*4ce23847a02a1b7da3d2981702acee0d-slide-0"/>
  <p:tag name="KSO_WM_UNIT_LINE_FILL_TYPE" val="2"/>
  <p:tag name="KSO_WM_UNIT_USESOURCEFORMAT_APPLY"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66.14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USESOURCEFORMAT_APPLY"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66.14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10641863\&quot;,\&quot;product_name\&quot;:\&quot;\&quot;,\&quot;intention_code\&quot;:\&quot;\&quot;}&quot;}*gallery_gallery_ai_v2.1.5_ONLINE*4ce23847a02a1b7da3d2981702acee0d-slide-0"/>
  <p:tag name="KSO_WM_UNIT_LINE_FILL_TYPE" val="2"/>
  <p:tag name="KSO_WM_UNIT_USESOURCEFORMAT_APPLY" val="1"/>
</p:tagLst>
</file>

<file path=ppt/tags/tag174.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i*1_1"/>
  <p:tag name="KSO_WM_TEMPLATE_CATEGORY" val="diagram"/>
  <p:tag name="KSO_WM_TEMPLATE_INDEX" val="20235237"/>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40.92503631832096,&quot;left&quot;:53.67501220703125,&quot;top&quot;:128.7500030517578,&quot;width&quot;:850.8499755859375}"/>
  <p:tag name="KSO_WM_DIAGRAM_COLOR_MATCH_VALUE" val="{&quot;shape&quot;:{&quot;fill&quot;:{&quot;gradient&quot;:[{&quot;brightness&quot;:1,&quot;colorType&quot;:1,&quot;foreColorIndex&quot;:5,&quot;pos&quot;:0.009999999776482582,&quot;transparency&quot;:0},{&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i*1_2"/>
  <p:tag name="KSO_WM_TEMPLATE_CATEGORY" val="diagram"/>
  <p:tag name="KSO_WM_TEMPLATE_INDEX" val="20235237"/>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40.92503631832096,&quot;left&quot;:53.67501220703125,&quot;top&quot;:128.7500030517578,&quot;width&quot;:850.8499755859375}"/>
  <p:tag name="KSO_WM_DIAGRAM_COLOR_MATCH_VALUE" val="{&quot;shape&quot;:{&quot;fill&quot;:{&quot;gradient&quot;:[{&quot;brightness&quot;:1,&quot;colorType&quot;:1,&quot;foreColorIndex&quot;:5,&quot;pos&quot;:0.009999999776482582,&quot;transparency&quot;:0},{&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i*1_3"/>
  <p:tag name="KSO_WM_TEMPLATE_CATEGORY" val="diagram"/>
  <p:tag name="KSO_WM_TEMPLATE_INDEX" val="20235237"/>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40.92503631832096,&quot;left&quot;:53.67501220703125,&quot;top&quot;:128.7500030517578,&quot;width&quot;:850.8499755859375}"/>
  <p:tag name="KSO_WM_DIAGRAM_COLOR_MATCH_VALUE" val="{&quot;shape&quot;:{&quot;fill&quot;:{&quot;gradient&quot;:[{&quot;brightness&quot;:1,&quot;colorType&quot;:1,&quot;foreColorIndex&quot;:5,&quot;pos&quot;:0.009999999776482582,&quot;transparency&quot;:0},{&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i*1_4"/>
  <p:tag name="KSO_WM_TEMPLATE_CATEGORY" val="diagram"/>
  <p:tag name="KSO_WM_TEMPLATE_INDEX" val="20235237"/>
  <p:tag name="KSO_WM_UNIT_LAYERLEVEL" val="1_1"/>
  <p:tag name="KSO_WM_TAG_VERSION" val="3.0"/>
  <p:tag name="KSO_WM_BEAUTIFY_FLAG" val="#wm#"/>
  <p:tag name="KSO_WM_DIAGRAM_GROUP_CODE" val="l1-1"/>
  <p:tag name="KSO_WM_UNIT_TYPE" val="l_i"/>
  <p:tag name="KSO_WM_UNIT_INDEX" val="1_4"/>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40.92503631832096,&quot;left&quot;:53.67501220703125,&quot;top&quot;:128.7500030517578,&quot;width&quot;:850.8499755859375}"/>
  <p:tag name="KSO_WM_DIAGRAM_COLOR_MATCH_VALUE" val="{&quot;shape&quot;:{&quot;fill&quot;:{&quot;gradient&quot;:[{&quot;brightness&quot;:1,&quot;colorType&quot;:1,&quot;foreColorIndex&quot;:5,&quot;pos&quot;:0.009999999776482582,&quot;transparency&quot;:0},{&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i*1_5"/>
  <p:tag name="KSO_WM_TEMPLATE_CATEGORY" val="diagram"/>
  <p:tag name="KSO_WM_TEMPLATE_INDEX" val="20235237"/>
  <p:tag name="KSO_WM_UNIT_LAYERLEVEL" val="1_1"/>
  <p:tag name="KSO_WM_TAG_VERSION" val="3.0"/>
  <p:tag name="KSO_WM_BEAUTIFY_FLAG" val="#wm#"/>
  <p:tag name="KSO_WM_DIAGRAM_GROUP_CODE" val="l1-1"/>
  <p:tag name="KSO_WM_UNIT_TYPE" val="l_i"/>
  <p:tag name="KSO_WM_UNIT_INDEX" val="1_5"/>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40.92503631832096,&quot;left&quot;:53.67501220703125,&quot;top&quot;:128.7500030517578,&quot;width&quot;:850.8499755859375}"/>
  <p:tag name="KSO_WM_DIAGRAM_COLOR_MATCH_VALUE" val="{&quot;shape&quot;:{&quot;fill&quot;:{&quot;gradient&quot;:[{&quot;brightness&quot;:1,&quot;colorType&quot;:1,&quot;foreColorIndex&quot;:5,&quot;pos&quot;:0.009999999776482582,&quot;transparency&quot;:0},{&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i*1_6"/>
  <p:tag name="KSO_WM_TEMPLATE_CATEGORY" val="diagram"/>
  <p:tag name="KSO_WM_TEMPLATE_INDEX" val="20235237"/>
  <p:tag name="KSO_WM_UNIT_LAYERLEVEL" val="1_1"/>
  <p:tag name="KSO_WM_TAG_VERSION" val="3.0"/>
  <p:tag name="KSO_WM_BEAUTIFY_FLAG" val="#wm#"/>
  <p:tag name="KSO_WM_DIAGRAM_GROUP_CODE" val="l1-1"/>
  <p:tag name="KSO_WM_UNIT_TYPE" val="l_i"/>
  <p:tag name="KSO_WM_UNIT_INDEX" val="1_6"/>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40.92503631832096,&quot;left&quot;:53.67501220703125,&quot;top&quot;:128.7500030517578,&quot;width&quot;:850.8499755859375}"/>
  <p:tag name="KSO_WM_DIAGRAM_COLOR_MATCH_VALUE" val="{&quot;shape&quot;:{&quot;fill&quot;:{&quot;gradient&quot;:[{&quot;brightness&quot;:1,&quot;colorType&quot;:1,&quot;foreColorIndex&quot;:5,&quot;pos&quot;:0.009999999776482582,&quot;transparency&quot;:0},{&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i*1_7"/>
  <p:tag name="KSO_WM_TEMPLATE_CATEGORY" val="diagram"/>
  <p:tag name="KSO_WM_TEMPLATE_INDEX" val="20235237"/>
  <p:tag name="KSO_WM_UNIT_LAYERLEVEL" val="1_1"/>
  <p:tag name="KSO_WM_TAG_VERSION" val="3.0"/>
  <p:tag name="KSO_WM_BEAUTIFY_FLAG" val="#wm#"/>
  <p:tag name="KSO_WM_DIAGRAM_GROUP_CODE" val="l1-1"/>
  <p:tag name="KSO_WM_UNIT_TYPE" val="l_i"/>
  <p:tag name="KSO_WM_UNIT_INDEX" val="1_7"/>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40.92503631832096,&quot;left&quot;:53.67501220703125,&quot;top&quot;:128.7500030517578,&quot;width&quot;:850.8499755859375}"/>
  <p:tag name="KSO_WM_DIAGRAM_COLOR_MATCH_VALUE" val="{&quot;shape&quot;:{&quot;fill&quot;:{&quot;gradient&quot;:[{&quot;brightness&quot;:1,&quot;colorType&quot;:1,&quot;foreColorIndex&quot;:5,&quot;pos&quot;:0.009999999776482582,&quot;transparency&quot;:0},{&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i*1_8"/>
  <p:tag name="KSO_WM_TEMPLATE_CATEGORY" val="diagram"/>
  <p:tag name="KSO_WM_TEMPLATE_INDEX" val="20235237"/>
  <p:tag name="KSO_WM_UNIT_LAYERLEVEL" val="1_1"/>
  <p:tag name="KSO_WM_TAG_VERSION" val="3.0"/>
  <p:tag name="KSO_WM_BEAUTIFY_FLAG" val="#wm#"/>
  <p:tag name="KSO_WM_DIAGRAM_GROUP_CODE" val="l1-1"/>
  <p:tag name="KSO_WM_UNIT_TYPE" val="l_i"/>
  <p:tag name="KSO_WM_UNIT_INDEX" val="1_8"/>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40.92503631832096,&quot;left&quot;:53.67501220703125,&quot;top&quot;:128.7500030517578,&quot;width&quot;:850.8499755859375}"/>
  <p:tag name="KSO_WM_DIAGRAM_COLOR_MATCH_VALUE" val="{&quot;shape&quot;:{&quot;fill&quot;:{&quot;gradient&quot;:[{&quot;brightness&quot;:1,&quot;colorType&quot;:1,&quot;foreColorIndex&quot;:5,&quot;pos&quot;:0.009999999776482582,&quot;transparency&quot;:0},{&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i*1_9"/>
  <p:tag name="KSO_WM_TEMPLATE_CATEGORY" val="diagram"/>
  <p:tag name="KSO_WM_TEMPLATE_INDEX" val="20235237"/>
  <p:tag name="KSO_WM_UNIT_LAYERLEVEL" val="1_1"/>
  <p:tag name="KSO_WM_TAG_VERSION" val="3.0"/>
  <p:tag name="KSO_WM_BEAUTIFY_FLAG" val="#wm#"/>
  <p:tag name="KSO_WM_DIAGRAM_GROUP_CODE" val="l1-1"/>
  <p:tag name="KSO_WM_UNIT_TYPE" val="l_i"/>
  <p:tag name="KSO_WM_UNIT_INDEX" val="1_9"/>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40.92503631832096,&quot;left&quot;:53.67501220703125,&quot;top&quot;:128.7500030517578,&quot;width&quot;:850.8499755859375}"/>
  <p:tag name="KSO_WM_DIAGRAM_COLOR_MATCH_VALUE" val="{&quot;shape&quot;:{&quot;fill&quot;:{&quot;gradient&quot;:[{&quot;brightness&quot;:1,&quot;colorType&quot;:1,&quot;foreColorIndex&quot;:5,&quot;pos&quot;:0.009999999776482582,&quot;transparency&quot;:0},{&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i*1_10"/>
  <p:tag name="KSO_WM_TEMPLATE_CATEGORY" val="diagram"/>
  <p:tag name="KSO_WM_TEMPLATE_INDEX" val="20235237"/>
  <p:tag name="KSO_WM_UNIT_LAYERLEVEL" val="1_1"/>
  <p:tag name="KSO_WM_TAG_VERSION" val="3.0"/>
  <p:tag name="KSO_WM_BEAUTIFY_FLAG" val="#wm#"/>
  <p:tag name="KSO_WM_DIAGRAM_GROUP_CODE" val="l1-1"/>
  <p:tag name="KSO_WM_UNIT_TYPE" val="l_i"/>
  <p:tag name="KSO_WM_UNIT_INDEX" val="1_10"/>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40.92503631832096,&quot;left&quot;:53.67501220703125,&quot;top&quot;:128.7500030517578,&quot;width&quot;:850.8499755859375}"/>
  <p:tag name="KSO_WM_DIAGRAM_COLOR_MATCH_VALUE" val="{&quot;shape&quot;:{&quot;fill&quot;:{&quot;gradient&quot;:[{&quot;brightness&quot;:1,&quot;colorType&quot;:1,&quot;foreColorIndex&quot;:5,&quot;pos&quot;:0.009999999776482582,&quot;transparency&quot;:0},{&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i*1_11"/>
  <p:tag name="KSO_WM_TEMPLATE_CATEGORY" val="diagram"/>
  <p:tag name="KSO_WM_TEMPLATE_INDEX" val="20235237"/>
  <p:tag name="KSO_WM_UNIT_LAYERLEVEL" val="1_1"/>
  <p:tag name="KSO_WM_TAG_VERSION" val="3.0"/>
  <p:tag name="KSO_WM_BEAUTIFY_FLAG" val="#wm#"/>
  <p:tag name="KSO_WM_DIAGRAM_GROUP_CODE" val="l1-1"/>
  <p:tag name="KSO_WM_UNIT_TYPE" val="l_i"/>
  <p:tag name="KSO_WM_UNIT_INDEX" val="1_11"/>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40.92503631832096,&quot;left&quot;:53.67501220703125,&quot;top&quot;:128.7500030517578,&quot;width&quot;:850.8499755859375}"/>
  <p:tag name="KSO_WM_DIAGRAM_COLOR_MATCH_VALUE" val="{&quot;shape&quot;:{&quot;fill&quot;:{&quot;gradient&quot;:[{&quot;brightness&quot;:1,&quot;colorType&quot;:1,&quot;foreColorIndex&quot;:5,&quot;pos&quot;:0.009999999776482582,&quot;transparency&quot;:0},{&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i*1_12"/>
  <p:tag name="KSO_WM_TEMPLATE_CATEGORY" val="diagram"/>
  <p:tag name="KSO_WM_TEMPLATE_INDEX" val="20235237"/>
  <p:tag name="KSO_WM_UNIT_LAYERLEVEL" val="1_1"/>
  <p:tag name="KSO_WM_TAG_VERSION" val="3.0"/>
  <p:tag name="KSO_WM_BEAUTIFY_FLAG" val="#wm#"/>
  <p:tag name="KSO_WM_DIAGRAM_GROUP_CODE" val="l1-1"/>
  <p:tag name="KSO_WM_UNIT_TYPE" val="l_i"/>
  <p:tag name="KSO_WM_UNIT_INDEX" val="1_12"/>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40.92503631832096,&quot;left&quot;:53.67501220703125,&quot;top&quot;:128.7500030517578,&quot;width&quot;:850.8499755859375}"/>
  <p:tag name="KSO_WM_DIAGRAM_COLOR_MATCH_VALUE" val="{&quot;shape&quot;:{&quot;fill&quot;:{&quot;gradient&quot;:[{&quot;brightness&quot;:1,&quot;colorType&quot;:1,&quot;foreColorIndex&quot;:5,&quot;pos&quot;:0.009999999776482582,&quot;transparency&quot;:0},{&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i*1_13"/>
  <p:tag name="KSO_WM_TEMPLATE_CATEGORY" val="diagram"/>
  <p:tag name="KSO_WM_TEMPLATE_INDEX" val="20235237"/>
  <p:tag name="KSO_WM_UNIT_LAYERLEVEL" val="1_1"/>
  <p:tag name="KSO_WM_TAG_VERSION" val="3.0"/>
  <p:tag name="KSO_WM_BEAUTIFY_FLAG" val="#wm#"/>
  <p:tag name="KSO_WM_DIAGRAM_GROUP_CODE" val="l1-1"/>
  <p:tag name="KSO_WM_UNIT_TYPE" val="l_i"/>
  <p:tag name="KSO_WM_UNIT_INDEX" val="1_13"/>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40.92503631832096,&quot;left&quot;:53.67501220703125,&quot;top&quot;:128.7500030517578,&quot;width&quot;:850.8499755859375}"/>
  <p:tag name="KSO_WM_DIAGRAM_COLOR_MATCH_VALUE" val="{&quot;shape&quot;:{&quot;fill&quot;:{&quot;gradient&quot;:[{&quot;brightness&quot;:1,&quot;colorType&quot;:1,&quot;foreColorIndex&quot;:5,&quot;pos&quot;:0.009999999776482582,&quot;transparency&quot;:0},{&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i*1_14"/>
  <p:tag name="KSO_WM_TEMPLATE_CATEGORY" val="diagram"/>
  <p:tag name="KSO_WM_TEMPLATE_INDEX" val="20235237"/>
  <p:tag name="KSO_WM_UNIT_LAYERLEVEL" val="1_1"/>
  <p:tag name="KSO_WM_TAG_VERSION" val="3.0"/>
  <p:tag name="KSO_WM_BEAUTIFY_FLAG" val="#wm#"/>
  <p:tag name="KSO_WM_DIAGRAM_GROUP_CODE" val="l1-1"/>
  <p:tag name="KSO_WM_UNIT_TYPE" val="l_i"/>
  <p:tag name="KSO_WM_UNIT_INDEX" val="1_14"/>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40.92503631832096,&quot;left&quot;:53.67501220703125,&quot;top&quot;:128.7500030517578,&quot;width&quot;:850.8499755859375}"/>
  <p:tag name="KSO_WM_DIAGRAM_COLOR_MATCH_VALUE" val="{&quot;shape&quot;:{&quot;fill&quot;:{&quot;gradient&quot;:[{&quot;brightness&quot;:1,&quot;colorType&quot;:1,&quot;foreColorIndex&quot;:5,&quot;pos&quot;:0.009999999776482582,&quot;transparency&quot;:0},{&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i*1_15"/>
  <p:tag name="KSO_WM_TEMPLATE_CATEGORY" val="diagram"/>
  <p:tag name="KSO_WM_TEMPLATE_INDEX" val="20235237"/>
  <p:tag name="KSO_WM_UNIT_LAYERLEVEL" val="1_1"/>
  <p:tag name="KSO_WM_TAG_VERSION" val="3.0"/>
  <p:tag name="KSO_WM_BEAUTIFY_FLAG" val="#wm#"/>
  <p:tag name="KSO_WM_DIAGRAM_GROUP_CODE" val="l1-1"/>
  <p:tag name="KSO_WM_UNIT_TYPE" val="l_i"/>
  <p:tag name="KSO_WM_UNIT_INDEX" val="1_15"/>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40.92503631832096,&quot;left&quot;:53.67501220703125,&quot;top&quot;:128.7500030517578,&quot;width&quot;:850.8499755859375}"/>
  <p:tag name="KSO_WM_DIAGRAM_COLOR_MATCH_VALUE" val="{&quot;shape&quot;:{&quot;fill&quot;:{&quot;gradient&quot;:[{&quot;brightness&quot;:1,&quot;colorType&quot;:1,&quot;foreColorIndex&quot;:5,&quot;pos&quot;:0.009999999776482582,&quot;transparency&quot;:0},{&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40492673_2*l_h_f*1_1_1"/>
  <p:tag name="KSO_WM_TEMPLATE_CATEGORY" val="diagram"/>
  <p:tag name="KSO_WM_TEMPLATE_INDEX" val="40492673"/>
  <p:tag name="KSO_WM_UNIT_LAYERLEVEL" val="1_1_1"/>
  <p:tag name="KSO_WM_TAG_VERSION" val="3.0"/>
  <p:tag name="KSO_WM_BEAUTIFY_FLAG" val="#wm#"/>
  <p:tag name="KSO_WM_UNIT_VALUE" val="44"/>
  <p:tag name="KSO_WM_DIAGRAM_GROUP_CODE" val="l1-1"/>
  <p:tag name="KSO_WM_DIAGRAM_VERSION" val="3"/>
  <p:tag name="KSO_WM_DIAGRAM_COLOR_TRICK" val="1"/>
  <p:tag name="KSO_WM_DIAGRAM_COLOR_TEXT_CAN_REMOVE" val="n"/>
  <p:tag name="KSO_WM_UNIT_PRESET_TEXT" val="单击此处添加正文，文字是您思想的提炼，请简意的阐述您的观点。"/>
  <p:tag name="KSO_WM_UNIT_FILL_TYPE" val="1"/>
  <p:tag name="KSO_WM_UNIT_FILL_FORE_SCHEMECOLOR_INDEX" val="5"/>
  <p:tag name="KSO_WM_UNIT_FILL_FORE_SCHEMECOLOR_INDEX_BRIGHTNESS" val="0.6"/>
  <p:tag name="KSO_WM_UNIT_TEXT_FILL_FORE_SCHEMECOLOR_INDEX" val="1"/>
  <p:tag name="KSO_WM_UNIT_TEXT_FILL_TYPE" val="1"/>
  <p:tag name="KSO_WM_UNIT_TEXT_TYPE" val="1"/>
  <p:tag name="KSO_WM_DIAGRAM_MAX_ITEMCNT" val="6"/>
  <p:tag name="KSO_WM_DIAGRAM_MIN_ITEMCNT" val="2"/>
  <p:tag name="KSO_WM_DIAGRAM_VIRTUALLY_FRAME" val="{&quot;height&quot;:168.39999389648438,&quot;left&quot;:50.70001220703125,&quot;top&quot;:160.7500030517578,&quot;width&quot;:864.0999755859375}"/>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i*1_16"/>
  <p:tag name="KSO_WM_TEMPLATE_CATEGORY" val="diagram"/>
  <p:tag name="KSO_WM_TEMPLATE_INDEX" val="20235237"/>
  <p:tag name="KSO_WM_UNIT_LAYERLEVEL" val="1_1"/>
  <p:tag name="KSO_WM_TAG_VERSION" val="3.0"/>
  <p:tag name="KSO_WM_BEAUTIFY_FLAG" val="#wm#"/>
  <p:tag name="KSO_WM_DIAGRAM_GROUP_CODE" val="l1-1"/>
  <p:tag name="KSO_WM_UNIT_TYPE" val="l_i"/>
  <p:tag name="KSO_WM_UNIT_INDEX" val="1_16"/>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40.92503631832096,&quot;left&quot;:53.67501220703125,&quot;top&quot;:128.7500030517578,&quot;width&quot;:850.8499755859375}"/>
  <p:tag name="KSO_WM_DIAGRAM_COLOR_MATCH_VALUE" val="{&quot;shape&quot;:{&quot;fill&quot;:{&quot;gradient&quot;:[{&quot;brightness&quot;:1,&quot;colorType&quot;:1,&quot;foreColorIndex&quot;:5,&quot;pos&quot;:0.009999999776482582,&quot;transparency&quot;:0},{&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i*1_17"/>
  <p:tag name="KSO_WM_TEMPLATE_CATEGORY" val="diagram"/>
  <p:tag name="KSO_WM_TEMPLATE_INDEX" val="20235237"/>
  <p:tag name="KSO_WM_UNIT_LAYERLEVEL" val="1_1"/>
  <p:tag name="KSO_WM_TAG_VERSION" val="3.0"/>
  <p:tag name="KSO_WM_BEAUTIFY_FLAG" val="#wm#"/>
  <p:tag name="KSO_WM_DIAGRAM_GROUP_CODE" val="l1-1"/>
  <p:tag name="KSO_WM_UNIT_TYPE" val="l_i"/>
  <p:tag name="KSO_WM_UNIT_INDEX" val="1_17"/>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40.92503631832096,&quot;left&quot;:53.67501220703125,&quot;top&quot;:128.7500030517578,&quot;width&quot;:850.8499755859375}"/>
  <p:tag name="KSO_WM_DIAGRAM_COLOR_MATCH_VALUE" val="{&quot;shape&quot;:{&quot;fill&quot;:{&quot;gradient&quot;:[{&quot;brightness&quot;:1,&quot;colorType&quot;:1,&quot;foreColorIndex&quot;:5,&quot;pos&quot;:0.009999999776482582,&quot;transparency&quot;:0},{&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i*1_18"/>
  <p:tag name="KSO_WM_TEMPLATE_CATEGORY" val="diagram"/>
  <p:tag name="KSO_WM_TEMPLATE_INDEX" val="20235237"/>
  <p:tag name="KSO_WM_UNIT_LAYERLEVEL" val="1_1"/>
  <p:tag name="KSO_WM_TAG_VERSION" val="3.0"/>
  <p:tag name="KSO_WM_BEAUTIFY_FLAG" val="#wm#"/>
  <p:tag name="KSO_WM_DIAGRAM_GROUP_CODE" val="l1-1"/>
  <p:tag name="KSO_WM_UNIT_TYPE" val="l_i"/>
  <p:tag name="KSO_WM_UNIT_INDEX" val="1_18"/>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40.92503631832096,&quot;left&quot;:53.67501220703125,&quot;top&quot;:128.7500030517578,&quot;width&quot;:850.8499755859375}"/>
  <p:tag name="KSO_WM_DIAGRAM_COLOR_MATCH_VALUE" val="{&quot;shape&quot;:{&quot;fill&quot;:{&quot;gradient&quot;:[{&quot;brightness&quot;:1,&quot;colorType&quot;:1,&quot;foreColorIndex&quot;:5,&quot;pos&quot;:0.009999999776482582,&quot;transparency&quot;:0},{&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i*1_19"/>
  <p:tag name="KSO_WM_TEMPLATE_CATEGORY" val="diagram"/>
  <p:tag name="KSO_WM_TEMPLATE_INDEX" val="20235237"/>
  <p:tag name="KSO_WM_UNIT_LAYERLEVEL" val="1_1"/>
  <p:tag name="KSO_WM_TAG_VERSION" val="3.0"/>
  <p:tag name="KSO_WM_BEAUTIFY_FLAG" val="#wm#"/>
  <p:tag name="KSO_WM_DIAGRAM_GROUP_CODE" val="l1-1"/>
  <p:tag name="KSO_WM_UNIT_TYPE" val="l_i"/>
  <p:tag name="KSO_WM_UNIT_INDEX" val="1_19"/>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40.92503631832096,&quot;left&quot;:53.67501220703125,&quot;top&quot;:128.7500030517578,&quot;width&quot;:850.8499755859375}"/>
  <p:tag name="KSO_WM_DIAGRAM_COLOR_MATCH_VALUE" val="{&quot;shape&quot;:{&quot;fill&quot;:{&quot;gradient&quot;:[{&quot;brightness&quot;:1,&quot;colorType&quot;:1,&quot;foreColorIndex&quot;:5,&quot;pos&quot;:0.009999999776482582,&quot;transparency&quot;:0},{&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i*1_20"/>
  <p:tag name="KSO_WM_TEMPLATE_CATEGORY" val="diagram"/>
  <p:tag name="KSO_WM_TEMPLATE_INDEX" val="20235237"/>
  <p:tag name="KSO_WM_UNIT_LAYERLEVEL" val="1_1"/>
  <p:tag name="KSO_WM_TAG_VERSION" val="3.0"/>
  <p:tag name="KSO_WM_BEAUTIFY_FLAG" val="#wm#"/>
  <p:tag name="KSO_WM_DIAGRAM_GROUP_CODE" val="l1-1"/>
  <p:tag name="KSO_WM_UNIT_TYPE" val="l_i"/>
  <p:tag name="KSO_WM_UNIT_INDEX" val="1_20"/>
  <p:tag name="KSO_WM_DIAGRAM_VERSION" val="3"/>
  <p:tag name="KSO_WM_DIAGRAM_COLOR_TRICK" val="1"/>
  <p:tag name="KSO_WM_DIAGRAM_COLOR_TEXT_CAN_REMOVE" val="n"/>
  <p:tag name="KSO_WM_DIAGRAM_MAX_ITEMCNT" val="6"/>
  <p:tag name="KSO_WM_DIAGRAM_MIN_ITEMCNT" val="2"/>
  <p:tag name="KSO_WM_DIAGRAM_VIRTUALLY_FRAME" val="{&quot;height&quot;:340.92503631832096,&quot;left&quot;:53.67501220703125,&quot;top&quot;:128.7500030517578,&quot;width&quot;:850.8499755859375}"/>
  <p:tag name="KSO_WM_DIAGRAM_COLOR_MATCH_VALUE" val="{&quot;shape&quot;:{&quot;fill&quot;:{&quot;gradient&quot;:[{&quot;brightness&quot;:0,&quot;colorType&quot;:2,&quot;pos&quot;:0.5899999737739563,&quot;rgb&quot;:&quot;#a6a6a6&quot;,&quot;transparency&quot;:0},{&quot;brightness&quot;:0,&quot;colorType&quot;:2,&quot;pos&quot;:0.38999998569488525,&quot;rgb&quot;:&quot;#d9d9d9&quot;,&quot;transparency&quot;:0},{&quot;brightness&quot;:0,&quot;colorType&quot;:2,&quot;pos&quot;:0.09000000357627869,&quot;rgb&quot;:&quot;#808080&quot;,&quot;transparency&quot;:0},{&quot;brightness&quot;:0,&quot;colorType&quot;:2,&quot;pos&quot;:0.8700000047683716,&quot;rgb&quot;:&quot;#808080&quot;,&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h_i*1_2_1"/>
  <p:tag name="KSO_WM_TEMPLATE_CATEGORY" val="diagram"/>
  <p:tag name="KSO_WM_TEMPLATE_INDEX" val="20235237"/>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340.92503631832096,&quot;left&quot;:53.67501220703125,&quot;top&quot;:128.7500030517578,&quot;width&quot;:850.8499755859375}"/>
  <p:tag name="KSO_WM_DIAGRAM_COLOR_MATCH_VALUE" val="{&quot;shape&quot;:{&quot;fill&quot;:{&quot;type&quot;:0},&quot;glow&quot;:{&quot;colorType&quot;:0},&quot;line&quot;:{&quot;solidLine&quot;:{&quot;brightness&quot;:0,&quot;colorType&quot;:1,&quot;foreColorIndex&quot;:5,&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h_f*1_1_1"/>
  <p:tag name="KSO_WM_TEMPLATE_CATEGORY" val="diagram"/>
  <p:tag name="KSO_WM_TEMPLATE_INDEX" val="20235237"/>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UNIT_VALUE" val="75"/>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智能图形项正文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0.92503631832096,&quot;left&quot;:53.67501220703125,&quot;top&quot;:128.7500030517578,&quot;width&quot;:850.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h_f*1_2_1"/>
  <p:tag name="KSO_WM_TEMPLATE_CATEGORY" val="diagram"/>
  <p:tag name="KSO_WM_TEMPLATE_INDEX" val="20235237"/>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UNIT_VALUE" val="69"/>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智能图形项正文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0.92503631832096,&quot;left&quot;:53.67501220703125,&quot;top&quot;:128.7500030517578,&quot;width&quot;:850.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8.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UNIT_TYPE_DROP" val="a"/>
</p:tagLst>
</file>

<file path=ppt/tags/tag199.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41N1263731177\&quot;,\&quot;product_name\&quot;:\&quot;\&quot;,\&quot;intention_code\&quot;:\&quot;\&quot;}&quot;}*gallery_gallery_ai_v2.1.5_ONLINE*b70358a5a0edad5adbfa706c3f4404fc-slide-0"/>
  <p:tag name="KSO_WM_UNIT_FILL_FORE_SCHEMECOLOR_INDEX" val="5"/>
  <p:tag name="KSO_WM_UNIT_FILL_TYPE" val="1"/>
  <p:tag name="KSO_WM_UNIT_LINE_FORE_SCHEMECOLOR_INDEX" val="5"/>
  <p:tag name="KSO_WM_UNIT_LINE_FILL_TYPE" val="2"/>
  <p:tag name="KSO_WM_UNIT_USESOURCEFORMAT_APPLY" val="1"/>
</p:tagLst>
</file>

<file path=ppt/tags/tag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40492673_2*l_h_i*1_1_1"/>
  <p:tag name="KSO_WM_TEMPLATE_CATEGORY" val="diagram"/>
  <p:tag name="KSO_WM_TEMPLATE_INDEX" val="40492673"/>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6"/>
  <p:tag name="KSO_WM_DIAGRAM_MIN_ITEMCNT" val="2"/>
  <p:tag name="KSO_WM_DIAGRAM_VIRTUALLY_FRAME" val="{&quot;height&quot;:168.39999389648438,&quot;left&quot;:50.70001220703125,&quot;top&quot;:160.7500030517578,&quot;width&quot;:864.09997558593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71.13516356905045,&quot;top&quot;:135.4,&quot;width&quot;:455.8648364309495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71.13516356905045,&quot;top&quot;:135.4,&quot;width&quot;:455.86483643094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71.13516356905045,&quot;top&quot;:135.4,&quot;width&quot;:455.86483643094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71.13516356905045,&quot;top&quot;:135.4,&quot;width&quot;:455.86483643094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71.13516356905045,&quot;top&quot;:135.4,&quot;width&quot;:455.86483643094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71.13516356905045,&quot;top&quot;:135.4,&quot;width&quot;:455.864836430949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71.13516356905045,&quot;top&quot;:135.4,&quot;width&quot;:455.864836430949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71.13516356905045,&quot;top&quot;:135.4,&quot;width&quot;:455.864836430949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71.13516356905045,&quot;top&quot;:135.4,&quot;width&quot;:455.864836430949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71.13516356905045,&quot;top&quot;:135.4,&quot;width&quot;:455.86483643094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40492673_2*l_h_f*1_2_1"/>
  <p:tag name="KSO_WM_TEMPLATE_CATEGORY" val="diagram"/>
  <p:tag name="KSO_WM_TEMPLATE_INDEX" val="40492673"/>
  <p:tag name="KSO_WM_UNIT_LAYERLEVEL" val="1_1_1"/>
  <p:tag name="KSO_WM_TAG_VERSION" val="3.0"/>
  <p:tag name="KSO_WM_BEAUTIFY_FLAG" val="#wm#"/>
  <p:tag name="KSO_WM_UNIT_VALUE" val="44"/>
  <p:tag name="KSO_WM_DIAGRAM_GROUP_CODE" val="l1-1"/>
  <p:tag name="KSO_WM_DIAGRAM_VERSION" val="3"/>
  <p:tag name="KSO_WM_DIAGRAM_COLOR_TRICK" val="1"/>
  <p:tag name="KSO_WM_DIAGRAM_COLOR_TEXT_CAN_REMOVE" val="n"/>
  <p:tag name="KSO_WM_UNIT_PRESET_TEXT" val="单击此处添加正文，文字是您思想的提炼，请言简意赅阐述内容。"/>
  <p:tag name="KSO_WM_UNIT_FILL_TYPE" val="1"/>
  <p:tag name="KSO_WM_UNIT_FILL_FORE_SCHEMECOLOR_INDEX" val="5"/>
  <p:tag name="KSO_WM_UNIT_FILL_FORE_SCHEMECOLOR_INDEX_BRIGHTNESS" val="0.6"/>
  <p:tag name="KSO_WM_UNIT_TEXT_FILL_FORE_SCHEMECOLOR_INDEX" val="1"/>
  <p:tag name="KSO_WM_UNIT_TEXT_FILL_TYPE" val="1"/>
  <p:tag name="KSO_WM_UNIT_TEXT_TYPE" val="1"/>
  <p:tag name="KSO_WM_DIAGRAM_MAX_ITEMCNT" val="6"/>
  <p:tag name="KSO_WM_DIAGRAM_MIN_ITEMCNT" val="2"/>
  <p:tag name="KSO_WM_DIAGRAM_VIRTUALLY_FRAME" val="{&quot;height&quot;:168.39999389648438,&quot;left&quot;:50.70001220703125,&quot;top&quot;:160.7500030517578,&quot;width&quot;:864.0999755859375}"/>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71.13516356905045,&quot;top&quot;:135.4,&quot;width&quot;:455.86483643094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71.13516356905045,&quot;top&quot;:135.4,&quot;width&quot;:455.86483643094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71.13516356905045,&quot;top&quot;:135.4,&quot;width&quot;:455.86483643094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71.13516356905045,&quot;top&quot;:135.4,&quot;width&quot;:455.864836430949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71.13516356905045,&quot;top&quot;:135.4,&quot;width&quot;:455.864836430949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71.13516356905045,&quot;top&quot;:135.4,&quot;width&quot;:455.864836430949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71.13516356905045,&quot;top&quot;:135.4,&quot;width&quot;:455.864836430949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17.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21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1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40492673_2*l_h_i*1_2_1"/>
  <p:tag name="KSO_WM_TEMPLATE_CATEGORY" val="diagram"/>
  <p:tag name="KSO_WM_TEMPLATE_INDEX" val="40492673"/>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6"/>
  <p:tag name="KSO_WM_DIAGRAM_MIN_ITEMCNT" val="2"/>
  <p:tag name="KSO_WM_DIAGRAM_VIRTUALLY_FRAME" val="{&quot;height&quot;:168.39999389648438,&quot;left&quot;:50.70001220703125,&quot;top&quot;:160.7500030517578,&quot;width&quot;:864.09997558593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2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2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2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2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2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07591379\&quot;,\&quot;product_name\&quot;:\&quot;\&quot;,\&quot;intention_code\&quot;:\&quot;\&quot;}&quot;}*gallery_gallery_ai_v2.1.5_ONLINE*f531f09fbb1d6631972040342a608d6b-slide-0"/>
  <p:tag name="KSO_WM_UNIT_LINE_FILL_TYPE" val="2"/>
  <p:tag name="KSO_WM_UNIT_USESOURCEFORMAT_APPLY"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53262395\&quot;,\&quot;product_name\&quot;:\&quot;\&quot;,\&quot;intention_code\&quot;:\&quot;\&quot;}&quot;}*gallery_gallery_ai_v2.1.5_ONLINE*f531f09fbb1d6631972040342a608d6b-slide-0"/>
  <p:tag name="KSO_WM_UNIT_LINE_FILL_TYPE" val="2"/>
  <p:tag name="KSO_WM_UNIT_USESOURCEFORMAT_APPLY"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695085144\&quot;,\&quot;product_name\&quot;:\&quot;\&quot;,\&quot;intention_code\&quot;:\&quot;\&quot;}&quot;}*gallery_gallery_ai_v2.1.5_ONLINE*f531f09fbb1d6631972040342a608d6b-slide-0"/>
  <p:tag name="KSO_WM_UNIT_LINE_FILL_TYPE" val="2"/>
  <p:tag name="KSO_WM_UNIT_USESOURCEFORMAT_APPLY" val="1"/>
</p:tagLst>
</file>

<file path=ppt/tags/tag2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40492673_2*l_h_f*1_3_1"/>
  <p:tag name="KSO_WM_TEMPLATE_CATEGORY" val="diagram"/>
  <p:tag name="KSO_WM_TEMPLATE_INDEX" val="40492673"/>
  <p:tag name="KSO_WM_UNIT_LAYERLEVEL" val="1_1_1"/>
  <p:tag name="KSO_WM_TAG_VERSION" val="3.0"/>
  <p:tag name="KSO_WM_BEAUTIFY_FLAG" val="#wm#"/>
  <p:tag name="KSO_WM_UNIT_VALUE" val="44"/>
  <p:tag name="KSO_WM_DIAGRAM_GROUP_CODE" val="l1-1"/>
  <p:tag name="KSO_WM_DIAGRAM_VERSION" val="3"/>
  <p:tag name="KSO_WM_DIAGRAM_COLOR_TRICK" val="1"/>
  <p:tag name="KSO_WM_DIAGRAM_COLOR_TEXT_CAN_REMOVE" val="n"/>
  <p:tag name="KSO_WM_UNIT_PRESET_TEXT" val="单击此处添加正文，文字是您思想的提炼，请简意的阐述您的观点。"/>
  <p:tag name="KSO_WM_UNIT_FILL_TYPE" val="1"/>
  <p:tag name="KSO_WM_UNIT_FILL_FORE_SCHEMECOLOR_INDEX" val="5"/>
  <p:tag name="KSO_WM_UNIT_FILL_FORE_SCHEMECOLOR_INDEX_BRIGHTNESS" val="0.6"/>
  <p:tag name="KSO_WM_UNIT_TEXT_FILL_FORE_SCHEMECOLOR_INDEX" val="1"/>
  <p:tag name="KSO_WM_UNIT_TEXT_FILL_TYPE" val="1"/>
  <p:tag name="KSO_WM_UNIT_TEXT_TYPE" val="1"/>
  <p:tag name="KSO_WM_DIAGRAM_MAX_ITEMCNT" val="6"/>
  <p:tag name="KSO_WM_DIAGRAM_MIN_ITEMCNT" val="2"/>
  <p:tag name="KSO_WM_DIAGRAM_VIRTUALLY_FRAME" val="{&quot;height&quot;:168.39999389648438,&quot;left&quot;:50.70001220703125,&quot;top&quot;:160.7500030517578,&quot;width&quot;:864.0999755859375}"/>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534940991\&quot;,\&quot;product_name\&quot;:\&quot;\&quot;,\&quot;intention_code\&quot;:\&quot;\&quot;}&quot;}*gallery_gallery_ai_v2.1.5_ONLINE*f531f09fbb1d6631972040342a608d6b-slide-0"/>
  <p:tag name="KSO_WM_UNIT_LINE_FILL_TYPE" val="2"/>
  <p:tag name="KSO_WM_UNIT_USESOURCEFORMAT_APPLY" val="1"/>
</p:tagLst>
</file>

<file path=ppt/tags/tag231.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3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
  <p:tag name="KSO_WM_UNIT_ID" val="custom20232485_1*a*1"/>
  <p:tag name="KSO_WM_TEMPLATE_CATEGORY" val="custom"/>
  <p:tag name="KSO_WM_TEMPLATE_INDEX" val="20232485"/>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UNIT_TYPE_DROP" val="a"/>
</p:tagLst>
</file>

<file path=ppt/tags/tag233.xml><?xml version="1.0" encoding="utf-8"?>
<p:tagLst xmlns:p="http://schemas.openxmlformats.org/presentationml/2006/main">
  <p:tag name="KSO_WM_UNIT_VALUE" val="1904*148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2485_1*d*1"/>
  <p:tag name="KSO_WM_TEMPLATE_CATEGORY" val="custom"/>
  <p:tag name="KSO_WM_TEMPLATE_INDEX" val="20232485"/>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2*l_h_i*1_1_2"/>
  <p:tag name="KSO_WM_TEMPLATE_CATEGORY" val="diagram"/>
  <p:tag name="KSO_WM_TEMPLATE_INDEX" val="20235663"/>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UNIT_LINE_FORE_SCHEMECOLOR_INDEX" val="5"/>
  <p:tag name="KSO_WM_DIAGRAM_MAX_ITEMCNT" val="4"/>
  <p:tag name="KSO_WM_DIAGRAM_MIN_ITEMCNT" val="2"/>
  <p:tag name="KSO_WM_DIAGRAM_VIRTUALLY_FRAME" val="{&quot;height&quot;:359.95000000000005,&quot;left&quot;:359.34469387667843,&quot;top&quot;:131.59999999999997,&quot;width&quot;:551.4606122466431}"/>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5"/>
  <p:tag name="KSO_WM_UNIT_USESOURCEFORMAT_APPLY"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2*l_h_i*1_1_1"/>
  <p:tag name="KSO_WM_TEMPLATE_CATEGORY" val="diagram"/>
  <p:tag name="KSO_WM_TEMPLATE_INDEX" val="20235663"/>
  <p:tag name="KSO_WM_UNIT_LAYERLEVEL" val="1_1_1"/>
  <p:tag name="KSO_WM_TAG_VERSION" val="3.0"/>
  <p:tag name="KSO_WM_BEAUTIFY_FLAG" val="#wm#"/>
  <p:tag name="KSO_WM_DIAGRAM_GROUP_CODE" val="l1-1"/>
  <p:tag name="KSO_WM_UNIT_SUBTYPE" val="d"/>
  <p:tag name="KSO_WM_UNIT_TYPE" val="l_h_i"/>
  <p:tag name="KSO_WM_UNIT_INDEX" val="1_1_1"/>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59.95000000000005,&quot;left&quot;:359.34469387667843,&quot;top&quot;:131.59999999999997,&quot;width&quot;:551.4606122466431}"/>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USESOURCEFORMAT_APPLY"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2*l_h_f*1_1_1"/>
  <p:tag name="KSO_WM_TEMPLATE_CATEGORY" val="diagram"/>
  <p:tag name="KSO_WM_TEMPLATE_INDEX" val="2023566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UNIT_VALUE" val="60"/>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TYPE" val="1"/>
  <p:tag name="KSO_WM_DIAGRAM_MAX_ITEMCNT" val="4"/>
  <p:tag name="KSO_WM_DIAGRAM_MIN_ITEMCNT" val="2"/>
  <p:tag name="KSO_WM_DIAGRAM_VIRTUALLY_FRAME" val="{&quot;height&quot;:359.95000000000005,&quot;left&quot;:359.34469387667843,&quot;top&quot;:131.59999999999997,&quot;width&quot;:551.46061224664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2*l_h_a*1_1_1"/>
  <p:tag name="KSO_WM_TEMPLATE_CATEGORY" val="diagram"/>
  <p:tag name="KSO_WM_TEMPLATE_INDEX" val="2023566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1_1"/>
  <p:tag name="KSO_WM_UNIT_VALUE" val="23"/>
  <p:tag name="KSO_WM_DIAGRAM_VERSION" val="3"/>
  <p:tag name="KSO_WM_DIAGRAM_COLOR_TRICK" val="1"/>
  <p:tag name="KSO_WM_DIAGRAM_COLOR_TEXT_CAN_REMOVE" val="n"/>
  <p:tag name="KSO_WM_UNIT_PRESET_TEXT" val="添加标题"/>
  <p:tag name="KSO_WM_UNIT_TEXT_TYPE" val="1"/>
  <p:tag name="KSO_WM_DIAGRAM_MAX_ITEMCNT" val="4"/>
  <p:tag name="KSO_WM_DIAGRAM_MIN_ITEMCNT" val="2"/>
  <p:tag name="KSO_WM_DIAGRAM_VIRTUALLY_FRAME" val="{&quot;height&quot;:359.95000000000005,&quot;left&quot;:359.34469387667843,&quot;top&quot;:131.59999999999997,&quot;width&quot;:551.46061224664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2*l_h_i*1_2_2"/>
  <p:tag name="KSO_WM_TEMPLATE_CATEGORY" val="diagram"/>
  <p:tag name="KSO_WM_TEMPLATE_INDEX" val="20235663"/>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359.95000000000005,&quot;left&quot;:359.34469387667843,&quot;top&quot;:131.59999999999997,&quot;width&quot;:551.4606122466431}"/>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6"/>
  <p:tag name="KSO_WM_UNIT_USESOURCEFORMAT_APPLY"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2*l_h_i*1_2_1"/>
  <p:tag name="KSO_WM_TEMPLATE_CATEGORY" val="diagram"/>
  <p:tag name="KSO_WM_TEMPLATE_INDEX" val="20235663"/>
  <p:tag name="KSO_WM_UNIT_LAYERLEVEL" val="1_1_1"/>
  <p:tag name="KSO_WM_TAG_VERSION" val="3.0"/>
  <p:tag name="KSO_WM_BEAUTIFY_FLAG" val="#wm#"/>
  <p:tag name="KSO_WM_DIAGRAM_GROUP_CODE" val="l1-1"/>
  <p:tag name="KSO_WM_UNIT_SUBTYPE" val="d"/>
  <p:tag name="KSO_WM_UNIT_TYPE" val="l_h_i"/>
  <p:tag name="KSO_WM_UNIT_INDEX" val="1_2_1"/>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59.95000000000005,&quot;left&quot;:359.34469387667843,&quot;top&quot;:131.59999999999997,&quot;width&quot;:551.4606122466431}"/>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6"/>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40492673_2*l_h_i*1_3_1"/>
  <p:tag name="KSO_WM_TEMPLATE_CATEGORY" val="diagram"/>
  <p:tag name="KSO_WM_TEMPLATE_INDEX" val="40492673"/>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6"/>
  <p:tag name="KSO_WM_DIAGRAM_MIN_ITEMCNT" val="2"/>
  <p:tag name="KSO_WM_DIAGRAM_VIRTUALLY_FRAME" val="{&quot;height&quot;:168.39999389648438,&quot;left&quot;:50.70001220703125,&quot;top&quot;:160.7500030517578,&quot;width&quot;:864.09997558593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2*l_h_f*1_2_1"/>
  <p:tag name="KSO_WM_TEMPLATE_CATEGORY" val="diagram"/>
  <p:tag name="KSO_WM_TEMPLATE_INDEX" val="2023566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UNIT_VALUE" val="60"/>
  <p:tag name="KSO_WM_DIAGRAM_VERSION" val="3"/>
  <p:tag name="KSO_WM_DIAGRAM_COLOR_TRICK" val="1"/>
  <p:tag name="KSO_WM_DIAGRAM_COLOR_TEXT_CAN_REMOVE" val="n"/>
  <p:tag name="KSO_WM_UNIT_PRESET_TEXT" val="单击添加正文，文字是思想的提炼，为了演示发布的良好效果。根据需要可酌情增减文字，以便观者准确理解您所传达的信息。"/>
  <p:tag name="KSO_WM_UNIT_TEXT_TYPE" val="1"/>
  <p:tag name="KSO_WM_DIAGRAM_MAX_ITEMCNT" val="4"/>
  <p:tag name="KSO_WM_DIAGRAM_MIN_ITEMCNT" val="2"/>
  <p:tag name="KSO_WM_DIAGRAM_VIRTUALLY_FRAME" val="{&quot;height&quot;:359.95000000000005,&quot;left&quot;:359.34469387667843,&quot;top&quot;:131.59999999999997,&quot;width&quot;:551.46061224664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2*l_h_a*1_2_1"/>
  <p:tag name="KSO_WM_TEMPLATE_CATEGORY" val="diagram"/>
  <p:tag name="KSO_WM_TEMPLATE_INDEX" val="2023566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2_1"/>
  <p:tag name="KSO_WM_UNIT_VALUE" val="23"/>
  <p:tag name="KSO_WM_DIAGRAM_VERSION" val="3"/>
  <p:tag name="KSO_WM_DIAGRAM_COLOR_TRICK" val="1"/>
  <p:tag name="KSO_WM_DIAGRAM_COLOR_TEXT_CAN_REMOVE" val="n"/>
  <p:tag name="KSO_WM_UNIT_PRESET_TEXT" val="添加标题"/>
  <p:tag name="KSO_WM_UNIT_TEXT_TYPE" val="1"/>
  <p:tag name="KSO_WM_DIAGRAM_MAX_ITEMCNT" val="4"/>
  <p:tag name="KSO_WM_DIAGRAM_MIN_ITEMCNT" val="2"/>
  <p:tag name="KSO_WM_DIAGRAM_VIRTUALLY_FRAME" val="{&quot;height&quot;:359.95000000000005,&quot;left&quot;:359.34469387667843,&quot;top&quot;:131.59999999999997,&quot;width&quot;:551.46061224664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2*l_h_i*1_3_2"/>
  <p:tag name="KSO_WM_TEMPLATE_CATEGORY" val="diagram"/>
  <p:tag name="KSO_WM_TEMPLATE_INDEX" val="20235663"/>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359.95000000000005,&quot;left&quot;:359.34469387667843,&quot;top&quot;:131.59999999999997,&quot;width&quot;:551.4606122466431}"/>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7"/>
  <p:tag name="KSO_WM_UNIT_USESOURCEFORMAT_APPLY"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2*l_h_i*1_3_1"/>
  <p:tag name="KSO_WM_TEMPLATE_CATEGORY" val="diagram"/>
  <p:tag name="KSO_WM_TEMPLATE_INDEX" val="20235663"/>
  <p:tag name="KSO_WM_UNIT_LAYERLEVEL" val="1_1_1"/>
  <p:tag name="KSO_WM_TAG_VERSION" val="3.0"/>
  <p:tag name="KSO_WM_BEAUTIFY_FLAG" val="#wm#"/>
  <p:tag name="KSO_WM_DIAGRAM_GROUP_CODE" val="l1-1"/>
  <p:tag name="KSO_WM_UNIT_SUBTYPE" val="d"/>
  <p:tag name="KSO_WM_UNIT_TYPE" val="l_h_i"/>
  <p:tag name="KSO_WM_UNIT_INDEX" val="1_3_1"/>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59.95000000000005,&quot;left&quot;:359.34469387667843,&quot;top&quot;:131.59999999999997,&quot;width&quot;:551.4606122466431}"/>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7"/>
  <p:tag name="KSO_WM_UNIT_USESOURCEFORMAT_APPLY"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2*l_h_f*1_3_1"/>
  <p:tag name="KSO_WM_TEMPLATE_CATEGORY" val="diagram"/>
  <p:tag name="KSO_WM_TEMPLATE_INDEX" val="2023566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3_1"/>
  <p:tag name="KSO_WM_UNIT_VALUE" val="60"/>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TYPE" val="1"/>
  <p:tag name="KSO_WM_DIAGRAM_MAX_ITEMCNT" val="4"/>
  <p:tag name="KSO_WM_DIAGRAM_MIN_ITEMCNT" val="2"/>
  <p:tag name="KSO_WM_DIAGRAM_VIRTUALLY_FRAME" val="{&quot;height&quot;:359.95000000000005,&quot;left&quot;:359.34469387667843,&quot;top&quot;:131.59999999999997,&quot;width&quot;:551.46061224664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2*l_h_a*1_3_1"/>
  <p:tag name="KSO_WM_TEMPLATE_CATEGORY" val="diagram"/>
  <p:tag name="KSO_WM_TEMPLATE_INDEX" val="2023566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3_1"/>
  <p:tag name="KSO_WM_UNIT_VALUE" val="23"/>
  <p:tag name="KSO_WM_DIAGRAM_VERSION" val="3"/>
  <p:tag name="KSO_WM_DIAGRAM_COLOR_TRICK" val="1"/>
  <p:tag name="KSO_WM_DIAGRAM_COLOR_TEXT_CAN_REMOVE" val="n"/>
  <p:tag name="KSO_WM_UNIT_PRESET_TEXT" val="添加标题"/>
  <p:tag name="KSO_WM_UNIT_TEXT_TYPE" val="1"/>
  <p:tag name="KSO_WM_DIAGRAM_MAX_ITEMCNT" val="4"/>
  <p:tag name="KSO_WM_DIAGRAM_MIN_ITEMCNT" val="2"/>
  <p:tag name="KSO_WM_DIAGRAM_VIRTUALLY_FRAME" val="{&quot;height&quot;:359.95000000000005,&quot;left&quot;:359.34469387667843,&quot;top&quot;:131.59999999999997,&quot;width&quot;:551.46061224664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46.xml><?xml version="1.0" encoding="utf-8"?>
<p:tagLst xmlns:p="http://schemas.openxmlformats.org/presentationml/2006/main">
  <p:tag name="KSO_WM_SLIDE_ID" val="custom20232485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5"/>
  <p:tag name="KSO_WM_SLIDE_TYPE" val="text"/>
  <p:tag name="KSO_WM_SLIDE_SUBTYPE" val="picTxt"/>
  <p:tag name="KSO_WM_SLIDE_SIZE" val="552.15*359.95"/>
  <p:tag name="KSO_WM_SLIDE_POSITION" val="359*131.6"/>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3*a*1"/>
  <p:tag name="KSO_WM_TEMPLATE_CATEGORY" val="diagram"/>
  <p:tag name="KSO_WM_TEMPLATE_INDEX" val="20233186"/>
  <p:tag name="KSO_WM_UNIT_LAYERLEVEL" val="1"/>
  <p:tag name="KSO_WM_TAG_VERSION" val="3.0"/>
  <p:tag name="KSO_WM_BEAUTIFY_FLAG" val="#wm#"/>
  <p:tag name="KSO_WM_UNIT_ISCONTENTSTITLE" val="0"/>
  <p:tag name="KSO_WM_UNIT_ISNUMDGMTITLE" val="0"/>
  <p:tag name="KSO_WM_UNIT_NOCLEAR" val="0"/>
  <p:tag name="KSO_WM_UNIT_VALUE" val="30"/>
  <p:tag name="KSO_WM_UNIT_TYPE" val="a"/>
  <p:tag name="KSO_WM_UNIT_INDEX" val="1"/>
  <p:tag name="KSO_WM_UNIT_TEXT_TYPE" val="1"/>
  <p:tag name="KSO_WM_UNIT_PRESET_TEXT" val="单击此处添加标题内容"/>
  <p:tag name="KSO_WM_UNIT_TEXT_FILL_FORE_SCHEMECOLOR_INDEX" val="13"/>
  <p:tag name="KSO_WM_UNIT_TEXT_FILL_TYPE" val="1"/>
  <p:tag name="KSO_WM_UNIT_USESOURCEFORMAT_APPLY" val="1"/>
</p:tagLst>
</file>

<file path=ppt/tags/tag24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86_2*l_h_f*1_3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0580740039,&quot;left&quot;:54.75,&quot;top&quot;:121.13407970872063,&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0"/>
  <p:tag name="KSO_WM_UNIT_TEXT_TYPE" val="1"/>
  <p:tag name="KSO_WM_UNIT_TEXT_LAYER_COUNT" val="1"/>
  <p:tag name="KSO_WM_BEAUTIFY_FLAG" val="#wm#"/>
  <p:tag name="KSO_WM_UNIT_PRESET_TEXT" val="单击此处输入您的项正文，文字是您思想的提炼，请言简意赅的阐述观点。单击此处输入您的智能图形项正文，请尽量言简意赅的阐述观点。"/>
  <p:tag name="KSO_WM_UNIT_TEXT_FILL_FORE_SCHEMECOLOR_INDEX" val="1"/>
  <p:tag name="KSO_WM_UNIT_TEXT_FILL_TYPE" val="1"/>
  <p:tag name="KSO_WM_UNIT_USESOURCEFORMAT_APPLY" val="1"/>
</p:tagLst>
</file>

<file path=ppt/tags/tag24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86_2*l_h_a*1_3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0580740039,&quot;left&quot;:54.75,&quot;top&quot;:121.13407970872063,&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0"/>
  <p:tag name="KSO_WM_UNIT_TEXT_TYPE" val="1"/>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2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3329],&quot;70&quot;:[3423778]}"/>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2*l_h_i*1_3_1"/>
  <p:tag name="KSO_WM_TEMPLATE_CATEGORY" val="diagram"/>
  <p:tag name="KSO_WM_TEMPLATE_INDEX" val="20233186"/>
  <p:tag name="KSO_WM_UNIT_LAYERLEVEL" val="1_1_1"/>
  <p:tag name="KSO_WM_TAG_VERSION" val="3.0"/>
  <p:tag name="KSO_WM_DIAGRAM_VERSION" val="3"/>
  <p:tag name="KSO_WM_DIAGRAM_COLOR_TRICK" val="1"/>
  <p:tag name="KSO_WM_DIAGRAM_COLOR_TEXT_CAN_REMOVE" val="n"/>
  <p:tag name="KSO_WM_UNIT_SUBTYPE" val="d"/>
  <p:tag name="KSO_WM_UNIT_TYPE" val="l_h_i"/>
  <p:tag name="KSO_WM_UNIT_INDEX" val="1_3_1"/>
  <p:tag name="KSO_WM_DIAGRAM_MAX_ITEMCNT" val="4"/>
  <p:tag name="KSO_WM_DIAGRAM_MIN_ITEMCNT" val="2"/>
  <p:tag name="KSO_WM_DIAGRAM_VIRTUALLY_FRAME" val="{&quot;height&quot;:348.250580740039,&quot;left&quot;:54.75,&quot;top&quot;:121.13407970872063,&quot;width&quot;:850.443543307086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1"/>
  <p:tag name="KSO_WM_UNIT_FILL_FORE_SCHEMECOLOR_INDEX" val="5"/>
  <p:tag name="KSO_WM_UNIT_FILL_FORE_SCHEMECOLOR_INDEX_BRIGHTNESS" val="0"/>
  <p:tag name="KSO_WM_UNIT_USESOURCEFORMAT_APPLY" val="1"/>
</p:tagLst>
</file>

<file path=ppt/tags/tag25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86_2*l_h_f*1_2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0580740039,&quot;left&quot;:54.75,&quot;top&quot;:121.13407970872063,&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0"/>
  <p:tag name="KSO_WM_UNIT_TEXT_TYPE" val="1"/>
  <p:tag name="KSO_WM_UNIT_TEXT_LAYER_COUNT" val="1"/>
  <p:tag name="KSO_WM_BEAUTIFY_FLAG" val="#wm#"/>
  <p:tag name="KSO_WM_UNIT_PRESET_TEXT" val="单击此处输入您的项正文，文字是您思想的提炼，单击此处输入您的智能图形项正文，文字是您思想的提炼，请言简意赅的阐述观点，单击此处输入您的智能图形项正文。"/>
  <p:tag name="KSO_WM_UNIT_TEXT_FILL_FORE_SCHEMECOLOR_INDEX" val="1"/>
  <p:tag name="KSO_WM_UNIT_TEXT_FILL_TYPE" val="1"/>
  <p:tag name="KSO_WM_UNIT_USESOURCEFORMAT_APPLY" val="1"/>
</p:tagLst>
</file>

<file path=ppt/tags/tag25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86_2*l_h_a*1_2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0580740039,&quot;left&quot;:54.75,&quot;top&quot;:121.13407970872063,&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0"/>
  <p:tag name="KSO_WM_UNIT_TEXT_TYPE" val="1"/>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2*l_h_i*1_2_1"/>
  <p:tag name="KSO_WM_TEMPLATE_CATEGORY" val="diagram"/>
  <p:tag name="KSO_WM_TEMPLATE_INDEX" val="20233186"/>
  <p:tag name="KSO_WM_UNIT_LAYERLEVEL" val="1_1_1"/>
  <p:tag name="KSO_WM_TAG_VERSION" val="3.0"/>
  <p:tag name="KSO_WM_DIAGRAM_VERSION" val="3"/>
  <p:tag name="KSO_WM_DIAGRAM_COLOR_TRICK" val="1"/>
  <p:tag name="KSO_WM_DIAGRAM_COLOR_TEXT_CAN_REMOVE" val="n"/>
  <p:tag name="KSO_WM_UNIT_SUBTYPE" val="d"/>
  <p:tag name="KSO_WM_UNIT_TYPE" val="l_h_i"/>
  <p:tag name="KSO_WM_UNIT_INDEX" val="1_2_1"/>
  <p:tag name="KSO_WM_DIAGRAM_MAX_ITEMCNT" val="4"/>
  <p:tag name="KSO_WM_DIAGRAM_MIN_ITEMCNT" val="2"/>
  <p:tag name="KSO_WM_DIAGRAM_VIRTUALLY_FRAME" val="{&quot;height&quot;:348.250580740039,&quot;left&quot;:54.75,&quot;top&quot;:121.13407970872063,&quot;width&quot;:850.443543307086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1"/>
  <p:tag name="KSO_WM_UNIT_FILL_FORE_SCHEMECOLOR_INDEX" val="5"/>
  <p:tag name="KSO_WM_UNIT_FILL_FORE_SCHEMECOLOR_INDEX_BRIGHTNESS" val="0"/>
  <p:tag name="KSO_WM_UNIT_USESOURCEFORMAT_APPLY" val="1"/>
</p:tagLst>
</file>

<file path=ppt/tags/tag25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86_2*l_h_f*1_1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0580740039,&quot;left&quot;:54.75,&quot;top&quot;:121.13407970872063,&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0"/>
  <p:tag name="KSO_WM_UNIT_TEXT_TYPE" val="1"/>
  <p:tag name="KSO_WM_UNIT_TEXT_LAYER_COUNT" val="1"/>
  <p:tag name="KSO_WM_BEAUTIFY_FLAG" val="#wm#"/>
  <p:tag name="KSO_WM_UNIT_PRESET_TEXT" val="单击此处输入您的项正文具体内容，文字是您思想的提炼，单击此处输入您的智能图形项正文，文字是您思想的提炼，单击此处输入您的智能图形项正文。"/>
  <p:tag name="KSO_WM_UNIT_TEXT_FILL_FORE_SCHEMECOLOR_INDEX" val="1"/>
  <p:tag name="KSO_WM_UNIT_TEXT_FILL_TYPE" val="1"/>
  <p:tag name="KSO_WM_UNIT_USESOURCEFORMAT_APPLY" val="1"/>
</p:tagLst>
</file>

<file path=ppt/tags/tag25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86_2*l_h_a*1_1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0580740039,&quot;left&quot;:54.75,&quot;top&quot;:121.13407970872063,&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0"/>
  <p:tag name="KSO_WM_UNIT_TEXT_TYPE" val="1"/>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2*l_h_i*1_1_1"/>
  <p:tag name="KSO_WM_TEMPLATE_CATEGORY" val="diagram"/>
  <p:tag name="KSO_WM_TEMPLATE_INDEX" val="20233186"/>
  <p:tag name="KSO_WM_UNIT_LAYERLEVEL" val="1_1_1"/>
  <p:tag name="KSO_WM_TAG_VERSION" val="3.0"/>
  <p:tag name="KSO_WM_DIAGRAM_VERSION" val="3"/>
  <p:tag name="KSO_WM_DIAGRAM_COLOR_TRICK" val="1"/>
  <p:tag name="KSO_WM_DIAGRAM_COLOR_TEXT_CAN_REMOVE" val="n"/>
  <p:tag name="KSO_WM_UNIT_SUBTYPE" val="d"/>
  <p:tag name="KSO_WM_UNIT_TYPE" val="l_h_i"/>
  <p:tag name="KSO_WM_UNIT_INDEX" val="1_1_1"/>
  <p:tag name="KSO_WM_DIAGRAM_MAX_ITEMCNT" val="4"/>
  <p:tag name="KSO_WM_DIAGRAM_MIN_ITEMCNT" val="2"/>
  <p:tag name="KSO_WM_DIAGRAM_VIRTUALLY_FRAME" val="{&quot;height&quot;:348.250580740039,&quot;left&quot;:54.75,&quot;top&quot;:121.13407970872063,&quot;width&quot;:850.443543307086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1"/>
  <p:tag name="KSO_WM_UNIT_FILL_FORE_SCHEMECOLOR_INDEX" val="5"/>
  <p:tag name="KSO_WM_UNIT_FILL_FORE_SCHEMECOLOR_INDEX_BRIGHTNESS" val="0"/>
  <p:tag name="KSO_WM_UNIT_USESOURCEFORMAT_APPLY" val="1"/>
</p:tagLst>
</file>

<file path=ppt/tags/tag257.xml><?xml version="1.0" encoding="utf-8"?>
<p:tagLst xmlns:p="http://schemas.openxmlformats.org/presentationml/2006/main">
  <p:tag name="KSO_WM_BEAUTIFY_FLAG" val="#wm#"/>
  <p:tag name="KSO_WM_TEMPLATE_CATEGORY" val="diagram"/>
  <p:tag name="KSO_WM_TEMPLATE_INDEX" val="20233186"/>
  <p:tag name="KSO_WM_SLIDE_ID" val="diagram20233186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850.394*348.253"/>
  <p:tag name="KSO_WM_SLIDE_POSITION" val="54.75*121.133"/>
  <p:tag name="KSO_WM_SLIDE_SOURCE" val="WPPAIGenerateSlide"/>
</p:tagLst>
</file>

<file path=ppt/tags/tag2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5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3.9,&quot;top&quot;:141.87401122344315,&quot;width&quot;:8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26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6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6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6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6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6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6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6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3.9,&quot;top&quot;:141.87401122344315,&quot;width&quot;:8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2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h_f*1_1_1"/>
  <p:tag name="KSO_WM_TEMPLATE_CATEGORY" val="diagram"/>
  <p:tag name="KSO_WM_TEMPLATE_INDEX" val="20231439"/>
  <p:tag name="KSO_WM_UNIT_LAYERLEVEL" val="1_1_1"/>
  <p:tag name="KSO_WM_TAG_VERSION" val="3.0"/>
  <p:tag name="KSO_WM_UNIT_SUBTYPE" val="a"/>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VALUE" val="42"/>
  <p:tag name="KSO_WM_DIAGRAM_MAX_ITEMCNT" val="6"/>
  <p:tag name="KSO_WM_DIAGRAM_MIN_ITEMCNT" val="2"/>
  <p:tag name="KSO_WM_DIAGRAM_VIRTUALLY_FRAME" val="{&quot;height&quot;:282.6192932128906,&quot;left&quot;:77.15,&quot;top&quot;:157.03070678710938,&quot;width&quot;:769.8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智能图形项正文具体内容，文字是您思想的提炼，请言简意赅的阐述您的观点。"/>
  <p:tag name="KSO_WM_UNIT_TEXT_FILL_FORE_SCHEMECOLOR_INDEX" val="1"/>
  <p:tag name="KSO_WM_UNIT_TEXT_FILL_TYPE"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h_f*1_3_1"/>
  <p:tag name="KSO_WM_TEMPLATE_CATEGORY" val="diagram"/>
  <p:tag name="KSO_WM_TEMPLATE_INDEX" val="20231439"/>
  <p:tag name="KSO_WM_UNIT_LAYERLEVEL" val="1_1_1"/>
  <p:tag name="KSO_WM_TAG_VERSION" val="3.0"/>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282.6192932128906,&quot;left&quot;:77.15,&quot;top&quot;:157.03070678710938,&quot;width&quot;:769.8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0"/>
  <p:tag name="KSO_WM_UNIT_TEXT_TYPE" val="1"/>
  <p:tag name="KSO_WM_UNIT_TEXT_LAYER_COUNT" val="1"/>
  <p:tag name="KSO_WM_BEAUTIFY_FLAG" val="#wm#"/>
  <p:tag name="KSO_WM_UNIT_PRESET_TEXT" val="单击此处添加智能图形项正文，文字是您思想的提炼，请言简意赅的阐述您的观点。"/>
  <p:tag name="KSO_WM_UNIT_TEXT_FILL_FORE_SCHEMECOLOR_INDEX" val="1"/>
  <p:tag name="KSO_WM_UNIT_TEXT_FILL_TYPE"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h_i*1_1_1"/>
  <p:tag name="KSO_WM_TEMPLATE_CATEGORY" val="diagram"/>
  <p:tag name="KSO_WM_TEMPLATE_INDEX" val="20231439"/>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282.6192932128906,&quot;left&quot;:77.15,&quot;top&quot;:157.03070678710938,&quot;width&quot;:769.8999877929688}"/>
  <p:tag name="KSO_WM_DIAGRAM_COLOR_MATCH_VALUE" val="{&quot;shape&quot;:{&quot;fill&quot;:{&quot;gradient&quot;:[{&quot;brightness&quot;:-0.25,&quot;colorType&quot;:1,&quot;foreColorIndex&quot;:5,&quot;pos&quot;:0.9930099844932556,&quot;transparency&quot;:0},{&quot;brightness&quot;:0.4000000059604645,&quot;colorType&quot;:1,&quot;foreColorIndex&quot;:5,&quot;pos&quot;:0,&quot;transparency&quot;:0},{&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h_i*1_3_1"/>
  <p:tag name="KSO_WM_TEMPLATE_CATEGORY" val="diagram"/>
  <p:tag name="KSO_WM_TEMPLATE_INDEX" val="20231439"/>
  <p:tag name="KSO_WM_UNIT_LAYERLEVEL" val="1_1_1"/>
  <p:tag name="KSO_WM_TAG_VERSION" val="3.0"/>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282.6192932128906,&quot;left&quot;:77.15,&quot;top&quot;:157.03070678710938,&quot;width&quot;:769.8999877929688}"/>
  <p:tag name="KSO_WM_DIAGRAM_COLOR_MATCH_VALUE" val="{&quot;shape&quot;:{&quot;fill&quot;:{&quot;gradient&quot;:[{&quot;brightness&quot;:-0.25,&quot;colorType&quot;:1,&quot;foreColorIndex&quot;:5,&quot;pos&quot;:0.9930099844932556,&quot;transparency&quot;:0},{&quot;brightness&quot;:0.4000000059604645,&quot;colorType&quot;:1,&quot;foreColorIndex&quot;:5,&quot;pos&quot;:0,&quot;transparency&quot;:0},{&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h_f*1_2_1"/>
  <p:tag name="KSO_WM_TEMPLATE_CATEGORY" val="diagram"/>
  <p:tag name="KSO_WM_TEMPLATE_INDEX" val="20231439"/>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42"/>
  <p:tag name="KSO_WM_DIAGRAM_MAX_ITEMCNT" val="6"/>
  <p:tag name="KSO_WM_DIAGRAM_MIN_ITEMCNT" val="2"/>
  <p:tag name="KSO_WM_DIAGRAM_VIRTUALLY_FRAME" val="{&quot;height&quot;:282.6192932128906,&quot;left&quot;:77.15,&quot;top&quot;:157.03070678710938,&quot;width&quot;:769.8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智能图形项正文具体内容，文字是您思想的提炼，请言简意赅的阐述您的观点。"/>
  <p:tag name="KSO_WM_UNIT_TEXT_FILL_FORE_SCHEMECOLOR_INDEX" val="1"/>
  <p:tag name="KSO_WM_UNIT_TEXT_FILL_TYPE"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h_i*1_2_1"/>
  <p:tag name="KSO_WM_TEMPLATE_CATEGORY" val="diagram"/>
  <p:tag name="KSO_WM_TEMPLATE_INDEX" val="20231439"/>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282.6192932128906,&quot;left&quot;:77.15,&quot;top&quot;:157.03070678710938,&quot;width&quot;:769.8999877929688}"/>
  <p:tag name="KSO_WM_DIAGRAM_COLOR_MATCH_VALUE" val="{&quot;shape&quot;:{&quot;fill&quot;:{&quot;gradient&quot;:[{&quot;brightness&quot;:-0.25,&quot;colorType&quot;:1,&quot;foreColorIndex&quot;:5,&quot;pos&quot;:0.9930099844932556,&quot;transparency&quot;:0},{&quot;brightness&quot;:0.4000000059604645,&quot;colorType&quot;:1,&quot;foreColorIndex&quot;:5,&quot;pos&quot;:0,&quot;transparency&quot;:0},{&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i*1_1"/>
  <p:tag name="KSO_WM_TEMPLATE_CATEGORY" val="diagram"/>
  <p:tag name="KSO_WM_TEMPLATE_INDEX" val="20231439"/>
  <p:tag name="KSO_WM_UNIT_LAYERLEVEL" val="1_1"/>
  <p:tag name="KSO_WM_TAG_VERSION" val="3.0"/>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282.6192932128906,&quot;left&quot;:77.15,&quot;top&quot;:157.03070678710938,&quot;width&quot;:769.8999877929688}"/>
  <p:tag name="KSO_WM_DIAGRAM_COLOR_MATCH_VALUE" val="{&quot;shape&quot;:{&quot;fill&quot;:{&quot;gradient&quot;:[{&quot;brightness&quot;:0,&quot;colorType&quot;:1,&quot;foreColorIndex&quot;:5,&quot;pos&quot;:0,&quot;transparency&quot;:1},{&quot;brightness&quot;:0,&quot;colorType&quot;:1,&quot;foreColorIndex&quot;:5,&quot;pos&quot;:1,&quot;transparency&quot;:0.67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i*1_2"/>
  <p:tag name="KSO_WM_TEMPLATE_CATEGORY" val="diagram"/>
  <p:tag name="KSO_WM_TEMPLATE_INDEX" val="20231439"/>
  <p:tag name="KSO_WM_UNIT_LAYERLEVEL" val="1_1"/>
  <p:tag name="KSO_WM_TAG_VERSION" val="3.0"/>
  <p:tag name="KSO_WM_DIAGRAM_GROUP_CODE" val="l1-1"/>
  <p:tag name="KSO_WM_UNIT_TYPE" val="l_i"/>
  <p:tag name="KSO_WM_UNIT_INDEX" val="1_2"/>
  <p:tag name="KSO_WM_DIAGRAM_VERSION" val="3"/>
  <p:tag name="KSO_WM_DIAGRAM_COLOR_TRICK" val="1"/>
  <p:tag name="KSO_WM_DIAGRAM_COLOR_TEXT_CAN_REMOVE" val="n"/>
  <p:tag name="KSO_WM_DIAGRAM_MAX_ITEMCNT" val="6"/>
  <p:tag name="KSO_WM_DIAGRAM_MIN_ITEMCNT" val="2"/>
  <p:tag name="KSO_WM_DIAGRAM_VIRTUALLY_FRAME" val="{&quot;height&quot;:282.6192932128906,&quot;left&quot;:77.15,&quot;top&quot;:157.03070678710938,&quot;width&quot;:769.8999877929688}"/>
  <p:tag name="KSO_WM_DIAGRAM_COLOR_MATCH_VALUE" val="{&quot;shape&quot;:{&quot;fill&quot;:{&quot;gradient&quot;:[{&quot;brightness&quot;:0,&quot;colorType&quot;:1,&quot;foreColorIndex&quot;:5,&quot;pos&quot;:0.10000000149011612,&quot;transparency&quot;:1},{&quot;brightness&quot;:0,&quot;colorType&quot;:1,&quot;foreColorIndex&quot;:5,&quot;pos&quot;:1,&quot;transparency&quot;:0.879999995231628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i*1_3"/>
  <p:tag name="KSO_WM_TEMPLATE_CATEGORY" val="diagram"/>
  <p:tag name="KSO_WM_TEMPLATE_INDEX" val="20231439"/>
  <p:tag name="KSO_WM_UNIT_LAYERLEVEL" val="1_1"/>
  <p:tag name="KSO_WM_TAG_VERSION" val="3.0"/>
  <p:tag name="KSO_WM_DIAGRAM_GROUP_CODE" val="l1-1"/>
  <p:tag name="KSO_WM_UNIT_TYPE" val="l_i"/>
  <p:tag name="KSO_WM_UNIT_INDEX" val="1_3"/>
  <p:tag name="KSO_WM_DIAGRAM_VERSION" val="3"/>
  <p:tag name="KSO_WM_DIAGRAM_COLOR_TRICK" val="1"/>
  <p:tag name="KSO_WM_DIAGRAM_COLOR_TEXT_CAN_REMOVE" val="n"/>
  <p:tag name="KSO_WM_DIAGRAM_MAX_ITEMCNT" val="6"/>
  <p:tag name="KSO_WM_DIAGRAM_MIN_ITEMCNT" val="2"/>
  <p:tag name="KSO_WM_DIAGRAM_VIRTUALLY_FRAME" val="{&quot;height&quot;:282.6192932128906,&quot;left&quot;:77.15,&quot;top&quot;:157.03070678710938,&quot;width&quot;:769.8999877929688}"/>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quot;transparency&quot;:0.6000000238418579},{&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3.9,&quot;top&quot;:141.87401122344315,&quot;width&quot;:8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i*1_4"/>
  <p:tag name="KSO_WM_TEMPLATE_CATEGORY" val="diagram"/>
  <p:tag name="KSO_WM_TEMPLATE_INDEX" val="20231439"/>
  <p:tag name="KSO_WM_UNIT_LAYERLEVEL" val="1_1"/>
  <p:tag name="KSO_WM_TAG_VERSION" val="3.0"/>
  <p:tag name="KSO_WM_DIAGRAM_GROUP_CODE" val="l1-1"/>
  <p:tag name="KSO_WM_UNIT_TYPE" val="l_i"/>
  <p:tag name="KSO_WM_UNIT_INDEX" val="1_4"/>
  <p:tag name="KSO_WM_DIAGRAM_VERSION" val="3"/>
  <p:tag name="KSO_WM_DIAGRAM_COLOR_TRICK" val="1"/>
  <p:tag name="KSO_WM_DIAGRAM_COLOR_TEXT_CAN_REMOVE" val="n"/>
  <p:tag name="KSO_WM_DIAGRAM_MAX_ITEMCNT" val="6"/>
  <p:tag name="KSO_WM_DIAGRAM_MIN_ITEMCNT" val="2"/>
  <p:tag name="KSO_WM_DIAGRAM_VIRTUALLY_FRAME" val="{&quot;height&quot;:282.6192932128906,&quot;left&quot;:77.15,&quot;top&quot;:157.03070678710938,&quot;width&quot;:769.8999877929688}"/>
  <p:tag name="KSO_WM_DIAGRAM_COLOR_MATCH_VALUE" val="{&quot;shape&quot;:{&quot;fill&quot;:{&quot;gradient&quot;:[{&quot;brightness&quot;:0.4000000059604645,&quot;colorType&quot;:1,&quot;foreColorIndex&quot;:5,&quot;pos&quot;:1,&quot;transparency&quot;:1},{&quot;brightness&quot;:0,&quot;colorType&quot;:1,&quot;foreColorIndex&quot;:5,&quot;pos&quot;:0,&quot;transparency&quot;:0.7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i*1_5"/>
  <p:tag name="KSO_WM_TEMPLATE_CATEGORY" val="diagram"/>
  <p:tag name="KSO_WM_TEMPLATE_INDEX" val="20231439"/>
  <p:tag name="KSO_WM_UNIT_LAYERLEVEL" val="1_1"/>
  <p:tag name="KSO_WM_TAG_VERSION" val="3.0"/>
  <p:tag name="KSO_WM_DIAGRAM_GROUP_CODE" val="l1-1"/>
  <p:tag name="KSO_WM_UNIT_TYPE" val="l_i"/>
  <p:tag name="KSO_WM_UNIT_INDEX" val="1_5"/>
  <p:tag name="KSO_WM_DIAGRAM_VERSION" val="3"/>
  <p:tag name="KSO_WM_DIAGRAM_COLOR_TRICK" val="1"/>
  <p:tag name="KSO_WM_DIAGRAM_COLOR_TEXT_CAN_REMOVE" val="n"/>
  <p:tag name="KSO_WM_DIAGRAM_MAX_ITEMCNT" val="6"/>
  <p:tag name="KSO_WM_DIAGRAM_MIN_ITEMCNT" val="2"/>
  <p:tag name="KSO_WM_DIAGRAM_VIRTUALLY_FRAME" val="{&quot;height&quot;:282.6192932128906,&quot;left&quot;:77.15,&quot;top&quot;:157.03070678710938,&quot;width&quot;:769.8999877929688}"/>
  <p:tag name="KSO_WM_DIAGRAM_COLOR_MATCH_VALUE" val="{&quot;shape&quot;:{&quot;fill&quot;:{&quot;gradient&quot;:[{&quot;brightness&quot;:0.4000000059604645,&quot;colorType&quot;:1,&quot;foreColorIndex&quot;:5,&quot;pos&quot;:1,&quot;transparency&quot;:1},{&quot;brightness&quot;:0,&quot;colorType&quot;:1,&quot;foreColorIndex&quot;:5,&quot;pos&quot;:0,&quot;transparency&quot;:0.7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i*1_6"/>
  <p:tag name="KSO_WM_TEMPLATE_CATEGORY" val="diagram"/>
  <p:tag name="KSO_WM_TEMPLATE_INDEX" val="20231439"/>
  <p:tag name="KSO_WM_UNIT_LAYERLEVEL" val="1_1"/>
  <p:tag name="KSO_WM_TAG_VERSION" val="3.0"/>
  <p:tag name="KSO_WM_DIAGRAM_GROUP_CODE" val="l1-1"/>
  <p:tag name="KSO_WM_UNIT_TYPE" val="l_i"/>
  <p:tag name="KSO_WM_UNIT_INDEX" val="1_6"/>
  <p:tag name="KSO_WM_DIAGRAM_VERSION" val="3"/>
  <p:tag name="KSO_WM_DIAGRAM_COLOR_TRICK" val="1"/>
  <p:tag name="KSO_WM_DIAGRAM_COLOR_TEXT_CAN_REMOVE" val="n"/>
  <p:tag name="KSO_WM_DIAGRAM_MAX_ITEMCNT" val="6"/>
  <p:tag name="KSO_WM_DIAGRAM_MIN_ITEMCNT" val="2"/>
  <p:tag name="KSO_WM_DIAGRAM_VIRTUALLY_FRAME" val="{&quot;height&quot;:282.6192932128906,&quot;left&quot;:77.15,&quot;top&quot;:157.03070678710938,&quot;width&quot;:769.8999877929688}"/>
  <p:tag name="KSO_WM_DIAGRAM_COLOR_MATCH_VALUE" val="{&quot;shape&quot;:{&quot;fill&quot;:{&quot;gradient&quot;:[{&quot;brightness&quot;:0.4000000059604645,&quot;colorType&quot;:1,&quot;foreColorIndex&quot;:5,&quot;pos&quot;:1,&quot;transparency&quot;:1},{&quot;brightness&quot;:0,&quot;colorType&quot;:1,&quot;foreColorIndex&quot;:5,&quot;pos&quot;:0,&quot;transparency&quot;:0.7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i*1_7"/>
  <p:tag name="KSO_WM_TEMPLATE_CATEGORY" val="diagram"/>
  <p:tag name="KSO_WM_TEMPLATE_INDEX" val="20231439"/>
  <p:tag name="KSO_WM_UNIT_LAYERLEVEL" val="1_1"/>
  <p:tag name="KSO_WM_TAG_VERSION" val="3.0"/>
  <p:tag name="KSO_WM_DIAGRAM_GROUP_CODE" val="l1-1"/>
  <p:tag name="KSO_WM_UNIT_TYPE" val="l_i"/>
  <p:tag name="KSO_WM_UNIT_INDEX" val="1_7"/>
  <p:tag name="KSO_WM_DIAGRAM_VERSION" val="3"/>
  <p:tag name="KSO_WM_DIAGRAM_COLOR_TRICK" val="1"/>
  <p:tag name="KSO_WM_DIAGRAM_COLOR_TEXT_CAN_REMOVE" val="n"/>
  <p:tag name="KSO_WM_DIAGRAM_MAX_ITEMCNT" val="6"/>
  <p:tag name="KSO_WM_DIAGRAM_MIN_ITEMCNT" val="2"/>
  <p:tag name="KSO_WM_DIAGRAM_VIRTUALLY_FRAME" val="{&quot;height&quot;:282.6192932128906,&quot;left&quot;:77.15,&quot;top&quot;:157.03070678710938,&quot;width&quot;:769.8999877929688}"/>
  <p:tag name="KSO_WM_DIAGRAM_COLOR_MATCH_VALUE" val="{&quot;shape&quot;:{&quot;fill&quot;:{&quot;gradient&quot;:[{&quot;brightness&quot;:0.4000000059604645,&quot;colorType&quot;:1,&quot;foreColorIndex&quot;:5,&quot;pos&quot;:1,&quot;transparency&quot;:1},{&quot;brightness&quot;:0,&quot;colorType&quot;:1,&quot;foreColorIndex&quot;:5,&quot;pos&quot;:0,&quot;transparency&quot;:0.7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i*1_8"/>
  <p:tag name="KSO_WM_TEMPLATE_CATEGORY" val="diagram"/>
  <p:tag name="KSO_WM_TEMPLATE_INDEX" val="20231439"/>
  <p:tag name="KSO_WM_UNIT_LAYERLEVEL" val="1_1"/>
  <p:tag name="KSO_WM_TAG_VERSION" val="3.0"/>
  <p:tag name="KSO_WM_DIAGRAM_GROUP_CODE" val="l1-1"/>
  <p:tag name="KSO_WM_UNIT_TYPE" val="l_i"/>
  <p:tag name="KSO_WM_UNIT_INDEX" val="1_8"/>
  <p:tag name="KSO_WM_DIAGRAM_VERSION" val="3"/>
  <p:tag name="KSO_WM_DIAGRAM_COLOR_TRICK" val="1"/>
  <p:tag name="KSO_WM_DIAGRAM_COLOR_TEXT_CAN_REMOVE" val="n"/>
  <p:tag name="KSO_WM_DIAGRAM_MAX_ITEMCNT" val="6"/>
  <p:tag name="KSO_WM_DIAGRAM_MIN_ITEMCNT" val="2"/>
  <p:tag name="KSO_WM_DIAGRAM_VIRTUALLY_FRAME" val="{&quot;height&quot;:282.6192932128906,&quot;left&quot;:77.15,&quot;top&quot;:157.03070678710938,&quot;width&quot;:769.8999877929688}"/>
  <p:tag name="KSO_WM_DIAGRAM_COLOR_MATCH_VALUE" val="{&quot;shape&quot;:{&quot;fill&quot;:{&quot;gradient&quot;:[{&quot;brightness&quot;:0.4000000059604645,&quot;colorType&quot;:1,&quot;foreColorIndex&quot;:5,&quot;pos&quot;:1,&quot;transparency&quot;:1},{&quot;brightness&quot;:0,&quot;colorType&quot;:1,&quot;foreColorIndex&quot;:5,&quot;pos&quot;:0,&quot;transparency&quot;:0.85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i*1_9"/>
  <p:tag name="KSO_WM_TEMPLATE_CATEGORY" val="diagram"/>
  <p:tag name="KSO_WM_TEMPLATE_INDEX" val="20231439"/>
  <p:tag name="KSO_WM_UNIT_LAYERLEVEL" val="1_1"/>
  <p:tag name="KSO_WM_TAG_VERSION" val="3.0"/>
  <p:tag name="KSO_WM_DIAGRAM_GROUP_CODE" val="l1-1"/>
  <p:tag name="KSO_WM_UNIT_TYPE" val="l_i"/>
  <p:tag name="KSO_WM_UNIT_INDEX" val="1_9"/>
  <p:tag name="KSO_WM_DIAGRAM_VERSION" val="3"/>
  <p:tag name="KSO_WM_DIAGRAM_COLOR_TRICK" val="1"/>
  <p:tag name="KSO_WM_DIAGRAM_COLOR_TEXT_CAN_REMOVE" val="n"/>
  <p:tag name="KSO_WM_DIAGRAM_MAX_ITEMCNT" val="6"/>
  <p:tag name="KSO_WM_DIAGRAM_MIN_ITEMCNT" val="2"/>
  <p:tag name="KSO_WM_DIAGRAM_VIRTUALLY_FRAME" val="{&quot;height&quot;:282.6192932128906,&quot;left&quot;:77.15,&quot;top&quot;:157.03070678710938,&quot;width&quot;:769.8999877929688}"/>
  <p:tag name="KSO_WM_DIAGRAM_COLOR_MATCH_VALUE" val="{&quot;shape&quot;:{&quot;fill&quot;:{&quot;gradient&quot;:[{&quot;brightness&quot;:0.4000000059604645,&quot;colorType&quot;:1,&quot;foreColorIndex&quot;:5,&quot;pos&quot;:1,&quot;transparency&quot;:1},{&quot;brightness&quot;:0,&quot;colorType&quot;:1,&quot;foreColorIndex&quot;:5,&quot;pos&quot;:0,&quot;transparency&quot;:0.85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i*1_10"/>
  <p:tag name="KSO_WM_TEMPLATE_CATEGORY" val="diagram"/>
  <p:tag name="KSO_WM_TEMPLATE_INDEX" val="20231439"/>
  <p:tag name="KSO_WM_UNIT_LAYERLEVEL" val="1_1"/>
  <p:tag name="KSO_WM_TAG_VERSION" val="3.0"/>
  <p:tag name="KSO_WM_DIAGRAM_GROUP_CODE" val="l1-1"/>
  <p:tag name="KSO_WM_UNIT_TYPE" val="l_i"/>
  <p:tag name="KSO_WM_UNIT_INDEX" val="1_10"/>
  <p:tag name="KSO_WM_DIAGRAM_VERSION" val="3"/>
  <p:tag name="KSO_WM_DIAGRAM_COLOR_TRICK" val="1"/>
  <p:tag name="KSO_WM_DIAGRAM_COLOR_TEXT_CAN_REMOVE" val="n"/>
  <p:tag name="KSO_WM_DIAGRAM_MAX_ITEMCNT" val="6"/>
  <p:tag name="KSO_WM_DIAGRAM_MIN_ITEMCNT" val="2"/>
  <p:tag name="KSO_WM_DIAGRAM_VIRTUALLY_FRAME" val="{&quot;height&quot;:282.6192932128906,&quot;left&quot;:77.15,&quot;top&quot;:157.03070678710938,&quot;width&quot;:769.8999877929688}"/>
  <p:tag name="KSO_WM_DIAGRAM_COLOR_MATCH_VALUE" val="{&quot;shape&quot;:{&quot;fill&quot;:{&quot;gradient&quot;:[{&quot;brightness&quot;:0.4000000059604645,&quot;colorType&quot;:1,&quot;foreColorIndex&quot;:5,&quot;pos&quot;:1,&quot;transparency&quot;:1},{&quot;brightness&quot;:0,&quot;colorType&quot;:1,&quot;foreColorIndex&quot;:5,&quot;pos&quot;:0,&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i*1_11"/>
  <p:tag name="KSO_WM_TEMPLATE_CATEGORY" val="diagram"/>
  <p:tag name="KSO_WM_TEMPLATE_INDEX" val="20231439"/>
  <p:tag name="KSO_WM_UNIT_LAYERLEVEL" val="1_1"/>
  <p:tag name="KSO_WM_TAG_VERSION" val="3.0"/>
  <p:tag name="KSO_WM_DIAGRAM_GROUP_CODE" val="l1-1"/>
  <p:tag name="KSO_WM_UNIT_TYPE" val="l_i"/>
  <p:tag name="KSO_WM_UNIT_INDEX" val="1_11"/>
  <p:tag name="KSO_WM_DIAGRAM_VERSION" val="3"/>
  <p:tag name="KSO_WM_DIAGRAM_COLOR_TRICK" val="1"/>
  <p:tag name="KSO_WM_DIAGRAM_COLOR_TEXT_CAN_REMOVE" val="n"/>
  <p:tag name="KSO_WM_DIAGRAM_MAX_ITEMCNT" val="6"/>
  <p:tag name="KSO_WM_DIAGRAM_MIN_ITEMCNT" val="2"/>
  <p:tag name="KSO_WM_DIAGRAM_VIRTUALLY_FRAME" val="{&quot;height&quot;:282.6192932128906,&quot;left&quot;:77.15,&quot;top&quot;:157.03070678710938,&quot;width&quot;:769.8999877929688}"/>
  <p:tag name="KSO_WM_DIAGRAM_COLOR_MATCH_VALUE" val="{&quot;shape&quot;:{&quot;fill&quot;:{&quot;gradient&quot;:[{&quot;brightness&quot;:-0.25,&quot;colorType&quot;:1,&quot;foreColorIndex&quot;:5,&quot;pos&quot;:0,&quot;transparency&quot;:0},{&quot;brightness&quot;:0.4000000059604645,&quot;colorType&quot;:1,&quot;foreColorIndex&quot;:5,&quot;pos&quot;:1,&quot;transparency&quot;:0},{&quot;brightness&quot;:0,&quot;colorType&quot;:1,&quot;foreColorIndex&quot;:5,&quot;pos&quot;:0.5699999928474426,&quot;transparency&quot;:0}],&quot;type&quot;:3},&quot;glow&quot;:{&quot;colorType&quot;:0},&quot;line&quot;:{&quot;type&quot;:0},&quot;shadow&quot;:{&quot;brightness&quot;:0,&quot;colorType&quot;:1,&quot;foreColorIndex&quot;:5,&quot;transparency&quot;:0.7300000190734863},&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x*1_1"/>
  <p:tag name="KSO_WM_TEMPLATE_CATEGORY" val="diagram"/>
  <p:tag name="KSO_WM_TEMPLATE_INDEX" val="20231439"/>
  <p:tag name="KSO_WM_UNIT_LAYERLEVEL" val="1_1"/>
  <p:tag name="KSO_WM_TAG_VERSION" val="3.0"/>
  <p:tag name="KSO_WM_UNIT_VALUE" val="61*70"/>
  <p:tag name="KSO_WM_DIAGRAM_GROUP_CODE" val="l1-1"/>
  <p:tag name="KSO_WM_UNIT_TYPE" val="l_x"/>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282.6192932128906,&quot;left&quot;:77.15,&quot;top&quot;:157.03070678710938,&quot;width&quot;:769.8999877929688}"/>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i*1_12"/>
  <p:tag name="KSO_WM_TEMPLATE_CATEGORY" val="diagram"/>
  <p:tag name="KSO_WM_TEMPLATE_INDEX" val="20231439"/>
  <p:tag name="KSO_WM_UNIT_LAYERLEVEL" val="1_1"/>
  <p:tag name="KSO_WM_TAG_VERSION" val="3.0"/>
  <p:tag name="KSO_WM_DIAGRAM_GROUP_CODE" val="l1-1"/>
  <p:tag name="KSO_WM_UNIT_TYPE" val="l_i"/>
  <p:tag name="KSO_WM_UNIT_INDEX" val="1_12"/>
  <p:tag name="KSO_WM_DIAGRAM_VERSION" val="3"/>
  <p:tag name="KSO_WM_DIAGRAM_COLOR_TRICK" val="1"/>
  <p:tag name="KSO_WM_DIAGRAM_COLOR_TEXT_CAN_REMOVE" val="n"/>
  <p:tag name="KSO_WM_DIAGRAM_MAX_ITEMCNT" val="6"/>
  <p:tag name="KSO_WM_DIAGRAM_MIN_ITEMCNT" val="2"/>
  <p:tag name="KSO_WM_DIAGRAM_VIRTUALLY_FRAME" val="{&quot;height&quot;:282.6192932128906,&quot;left&quot;:77.15,&quot;top&quot;:157.03070678710938,&quot;width&quot;:769.8999877929688}"/>
  <p:tag name="KSO_WM_DIAGRAM_COLOR_MATCH_VALUE" val="{&quot;shape&quot;:{&quot;fill&quot;:{&quot;type&quot;:0},&quot;glow&quot;:{&quot;colorType&quot;:0},&quot;line&quot;:{&quot;solidLine&quot;:{&quot;brightness&quot;:0,&quot;colorType&quot;:1,&quot;foreColorIndex&quot;:5,&quot;transparency&quot;:0},&quot;type&quot;:1},&quot;shadow&quot;:{&quot;brightness&quot;:0,&quot;colorType&quot;:1,&quot;foreColorIndex&quot;:5,&quot;transparency&quot;:0.7300000190734863},&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Lst>
</file>

<file path=ppt/tags/tag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3.9,&quot;top&quot;:141.87401122344315,&quot;width&quot;:8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i*1_13"/>
  <p:tag name="KSO_WM_TEMPLATE_CATEGORY" val="diagram"/>
  <p:tag name="KSO_WM_TEMPLATE_INDEX" val="20231439"/>
  <p:tag name="KSO_WM_UNIT_LAYERLEVEL" val="1_1"/>
  <p:tag name="KSO_WM_TAG_VERSION" val="3.0"/>
  <p:tag name="KSO_WM_DIAGRAM_GROUP_CODE" val="l1-1"/>
  <p:tag name="KSO_WM_UNIT_TYPE" val="l_i"/>
  <p:tag name="KSO_WM_UNIT_INDEX" val="1_13"/>
  <p:tag name="KSO_WM_DIAGRAM_VERSION" val="3"/>
  <p:tag name="KSO_WM_DIAGRAM_COLOR_TRICK" val="1"/>
  <p:tag name="KSO_WM_DIAGRAM_COLOR_TEXT_CAN_REMOVE" val="n"/>
  <p:tag name="KSO_WM_DIAGRAM_MAX_ITEMCNT" val="6"/>
  <p:tag name="KSO_WM_DIAGRAM_MIN_ITEMCNT" val="2"/>
  <p:tag name="KSO_WM_DIAGRAM_VIRTUALLY_FRAME" val="{&quot;height&quot;:282.6192932128906,&quot;left&quot;:77.15,&quot;top&quot;:157.03070678710938,&quot;width&quot;:769.8999877929688}"/>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quot;transparency&quot;:0.6000000238418579},{&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Lst>
</file>

<file path=ppt/tags/tag29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13"/>
  <p:tag name="KSO_WM_UNIT_TEXT_FILL_TYPE" val="1"/>
  <p:tag name="KSO_WM_UNIT_USESOURCEFORMAT_APPLY" val="1"/>
  <p:tag name="KSO_WM_UNIT_TYPE_DROP" val="a"/>
</p:tagLst>
</file>

<file path=ppt/tags/tag293.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MH_PIC_SOURCE_TYPE" val="generate_slide_ai*{&quot;ai_type&quot;:&quot;generate_single_page&quot;,&quot;id&quot;:&quot;{\&quot;id\&quot;:\&quot;VCG41N466941437\&quot;,\&quot;product_name\&quot;:\&quot;\&quot;,\&quot;intention_code\&quot;:\&quot;\&quot;}&quot;}*gallery_gallery_ai_v2.1.5_ONLINE*f46b233e195bf56e65626c71664acd70-slide-0"/>
  <p:tag name="KSO_WM_UNIT_FILL_FORE_SCHEMECOLOR_INDEX" val="5"/>
  <p:tag name="KSO_WM_UNIT_FILL_TYPE" val="1"/>
  <p:tag name="KSO_WM_UNIT_LINE_FORE_SCHEMECOLOR_INDEX" val="5"/>
  <p:tag name="KSO_WM_UNIT_LINE_FILL_TYPE" val="2"/>
  <p:tag name="KSO_WM_UNIT_USESOURCEFORMAT_APPLY" val="1"/>
</p:tagLst>
</file>

<file path=ppt/tags/tag294.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1"/>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76.53519336230084,&quot;left&quot;:54.71952755905511,&quot;top&quot;:109.55086962982526,&quot;width&quot;:854.6305511811024}"/>
  <p:tag name="KSO_WM_DIAGRAM_COLOR_MATCH_VALUE" val="{&quot;shape&quot;:{&quot;fill&quot;:{&quot;solid&quot;:{&quot;brightness&quot;:0,&quot;colorType&quot;:1,&quot;foreColorIndex&quot;:5,&quot;transparency&quot;:0.3300000131130218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2"/>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5"/>
  <p:tag name="KSO_WM_DIAGRAM_MIN_ITEMCNT" val="2"/>
  <p:tag name="KSO_WM_DIAGRAM_VIRTUALLY_FRAME" val="{&quot;height&quot;:376.53519336230084,&quot;left&quot;:54.71952755905511,&quot;top&quot;:109.55086962982526,&quot;width&quot;:854.6305511811024}"/>
  <p:tag name="KSO_WM_DIAGRAM_COLOR_MATCH_VALUE" val="{&quot;shape&quot;:{&quot;fill&quot;:{&quot;gradient&quot;:[{&quot;brightness&quot;:0,&quot;colorType&quot;:1,&quot;foreColorIndex&quot;:5,&quot;pos&quot;:0,&quot;transparency&quot;:0.25},{&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3"/>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1"/>
  <p:tag name="KSO_WM_DIAGRAM_COLOR_TEXT_CAN_REMOVE" val="n"/>
  <p:tag name="KSO_WM_DIAGRAM_MAX_ITEMCNT" val="5"/>
  <p:tag name="KSO_WM_DIAGRAM_MIN_ITEMCNT" val="2"/>
  <p:tag name="KSO_WM_DIAGRAM_VIRTUALLY_FRAME" val="{&quot;height&quot;:376.53519336230084,&quot;left&quot;:54.71952755905511,&quot;top&quot;:109.55086962982526,&quot;width&quot;:854.6305511811024}"/>
  <p:tag name="KSO_WM_DIAGRAM_COLOR_MATCH_VALUE" val="{&quot;shape&quot;:{&quot;fill&quot;:{&quot;solid&quot;:{&quot;brightness&quot;:0,&quot;colorType&quot;:1,&quot;foreColorIndex&quot;:5,&quot;transparency&quot;:0.87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1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5"/>
  <p:tag name="KSO_WM_DIAGRAM_MIN_ITEMCNT" val="2"/>
  <p:tag name="KSO_WM_DIAGRAM_VIRTUALLY_FRAME" val="{&quot;height&quot;:376.53519336230084,&quot;left&quot;:54.71952755905511,&quot;top&quot;:109.55086962982526,&quot;width&quot;:854.6305511811024}"/>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3.9,&quot;top&quot;:141.87401122344315,&quot;width&quot;:8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54_2*l_h_i*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6.53519336230084,&quot;left&quot;:54.71952755905511,&quot;top&quot;:109.55086962982526,&quot;width&quot;:854.63055118110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3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54_2*l_h_f*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6.53519336230084,&quot;left&quot;:54.71952755905511,&quot;top&quot;:109.55086962982526,&quot;width&quot;:854.63055118110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2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5"/>
  <p:tag name="KSO_WM_DIAGRAM_MIN_ITEMCNT" val="2"/>
  <p:tag name="KSO_WM_DIAGRAM_VIRTUALLY_FRAME" val="{&quot;height&quot;:376.53519336230084,&quot;left&quot;:54.71952755905511,&quot;top&quot;:109.55086962982526,&quot;width&quot;:854.6305511811024}"/>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54_2*l_h_i*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6.53519336230084,&quot;left&quot;:54.71952755905511,&quot;top&quot;:109.55086962982526,&quot;width&quot;:854.63055118110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3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54_2*l_h_f*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6.53519336230084,&quot;left&quot;:54.71952755905511,&quot;top&quot;:109.55086962982526,&quot;width&quot;:854.63055118110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3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5"/>
  <p:tag name="KSO_WM_DIAGRAM_MIN_ITEMCNT" val="2"/>
  <p:tag name="KSO_WM_DIAGRAM_VIRTUALLY_FRAME" val="{&quot;height&quot;:376.53519336230084,&quot;left&quot;:54.71952755905511,&quot;top&quot;:109.55086962982526,&quot;width&quot;:854.6305511811024}"/>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54_2*l_h_i*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6.53519336230084,&quot;left&quot;:54.71952755905511,&quot;top&quot;:109.55086962982526,&quot;width&quot;:854.63055118110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3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54_2*l_h_f*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6.53519336230084,&quot;left&quot;:54.71952755905511,&quot;top&quot;:109.55086962982526,&quot;width&quot;:854.63055118110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Lst>
</file>

<file path=ppt/tags/tag3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54_2*l_h_a*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6.53519336230084,&quot;left&quot;:54.71952755905511,&quot;top&quot;:109.55086962982526,&quot;width&quot;:854.63055118110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3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54_2*l_h_a*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6.53519336230084,&quot;left&quot;:54.71952755905511,&quot;top&quot;:109.55086962982526,&quot;width&quot;:854.63055118110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3.9,&quot;top&quot;:141.87401122344315,&quot;width&quot;:8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3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54_2*l_h_a*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6.53519336230084,&quot;left&quot;:54.71952755905511,&quot;top&quot;:109.55086962982526,&quot;width&quot;:854.63055118110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1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50"/>
  <p:tag name="KSO_WM_UNIT_TYPE" val="l_h_x"/>
  <p:tag name="KSO_WM_UNIT_INDEX" val="1_1_1"/>
  <p:tag name="KSO_WM_DIAGRAM_MAX_ITEMCNT" val="5"/>
  <p:tag name="KSO_WM_DIAGRAM_MIN_ITEMCNT" val="2"/>
  <p:tag name="KSO_WM_DIAGRAM_VIRTUALLY_FRAME" val="{&quot;height&quot;:376.53519336230084,&quot;left&quot;:54.71952755905511,&quot;top&quot;:109.55086962982526,&quot;width&quot;:854.630551181102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2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36*140"/>
  <p:tag name="KSO_WM_UNIT_TYPE" val="l_h_x"/>
  <p:tag name="KSO_WM_UNIT_INDEX" val="1_2_1"/>
  <p:tag name="KSO_WM_DIAGRAM_MAX_ITEMCNT" val="5"/>
  <p:tag name="KSO_WM_DIAGRAM_MIN_ITEMCNT" val="2"/>
  <p:tag name="KSO_WM_DIAGRAM_VIRTUALLY_FRAME" val="{&quot;height&quot;:376.53519336230084,&quot;left&quot;:54.71952755905511,&quot;top&quot;:109.55086962982526,&quot;width&quot;:854.630551181102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3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37"/>
  <p:tag name="KSO_WM_UNIT_TYPE" val="l_h_x"/>
  <p:tag name="KSO_WM_UNIT_INDEX" val="1_3_1"/>
  <p:tag name="KSO_WM_DIAGRAM_MAX_ITEMCNT" val="5"/>
  <p:tag name="KSO_WM_DIAGRAM_MIN_ITEMCNT" val="2"/>
  <p:tag name="KSO_WM_DIAGRAM_VIRTUALLY_FRAME" val="{&quot;height&quot;:376.53519336230084,&quot;left&quot;:54.71952755905511,&quot;top&quot;:109.55086962982526,&quot;width&quot;:854.630551181102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14.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316.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MH_PIC_SOURCE_TYPE" val="generate_slide_ai*{&quot;ai_type&quot;:&quot;generate_single_page&quot;,&quot;id&quot;:&quot;{\&quot;id\&quot;:\&quot;VCG41N486589302\&quot;,\&quot;product_name\&quot;:\&quot;\&quot;,\&quot;intention_code\&quot;:\&quot;\&quot;}&quot;}*gallery_gallery_ai_v2.1.5_ONLINE*d6a1d81ca94a76d0925e88e53bdf5ef1-slide-0"/>
  <p:tag name="KSO_WM_UNIT_FILL_FORE_SCHEMECOLOR_INDEX" val="5"/>
  <p:tag name="KSO_WM_UNIT_FILL_TYPE"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3.9,&quot;top&quot;:141.87401122344315,&quot;width&quot;:8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320.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13"/>
  <p:tag name="KSO_WM_UNIT_TEXT_FILL_TYPE" val="1"/>
  <p:tag name="KSO_WM_UNIT_USESOURCEFORMAT_APPLY" val="1"/>
  <p:tag name="KSO_WM_UNIT_TYPE_DROP" val="a"/>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2*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276.74407958984375,&quot;left&quot;:418.95,&quot;top&quot;:179.65000744917268,&quot;width&quot;:521.1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40492659_2*l_h_i*1_2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276.74407958984375,&quot;left&quot;:418.95,&quot;top&quot;:179.65000744917268,&quot;width&quot;:521.1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40492659_2*l_h_i*1_3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276.74407958984375,&quot;left&quot;:418.95,&quot;top&quot;:179.65000744917268,&quot;width&quot;:521.1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324.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40492659_2*l_h_f*1_1_1"/>
  <p:tag name="KSO_WM_TEMPLATE_CATEGORY" val="diagram"/>
  <p:tag name="KSO_WM_TEMPLATE_INDEX" val="40492659"/>
  <p:tag name="KSO_WM_UNIT_LAYERLEVEL" val="1_1_1"/>
  <p:tag name="KSO_WM_TAG_VERSION" val="3.0"/>
  <p:tag name="KSO_WM_BEAUTIFY_FLAG" val="#wm#"/>
  <p:tag name="KSO_WM_UNIT_VALUE" val="70"/>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8.95,&quot;top&quot;:179.65000744917268,&quot;width&quot;:52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5.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40492659_2*l_h_a*1_1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8.95,&quot;top&quot;:179.65000744917268,&quot;width&quot;:52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6.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40492659_2*l_h_f*1_2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8.95,&quot;top&quot;:179.65000744917268,&quot;width&quot;:52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7.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40492659_2*l_h_a*1_2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8.95,&quot;top&quot;:179.65000744917268,&quot;width&quot;:52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8.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40492659_2*l_h_f*1_3_1"/>
  <p:tag name="KSO_WM_TEMPLATE_CATEGORY" val="diagram"/>
  <p:tag name="KSO_WM_TEMPLATE_INDEX" val="40492659"/>
  <p:tag name="KSO_WM_UNIT_LAYERLEVEL" val="1_1_1"/>
  <p:tag name="KSO_WM_TAG_VERSION" val="3.0"/>
  <p:tag name="KSO_WM_BEAUTIFY_FLAG" val="#wm#"/>
  <p:tag name="KSO_WM_UNIT_VALUE" val="70"/>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8.95,&quot;top&quot;:179.65000744917268,&quot;width&quot;:52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9.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40492659_2*l_h_a*1_3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8.95,&quot;top&quot;:179.65000744917268,&quot;width&quot;:52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3.9,&quot;top&quot;:141.87401122344315,&quot;width&quot;:8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30.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Lst>
</file>

<file path=ppt/tags/tag3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3.13535433070865,&quot;top&quot;:130.9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3.13535433070865,&quot;top&quot;:130.9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334.xml><?xml version="1.0" encoding="utf-8"?>
<p:tagLst xmlns:p="http://schemas.openxmlformats.org/presentationml/2006/main">
  <p:tag name="KSO_WM_DIAGRAM_VIRTUALLY_FRAME" val="{&quot;height&quot;:387.88141883502374,&quot;left&quot;:83.13535433070865,&quot;top&quot;:130.94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335.xml><?xml version="1.0" encoding="utf-8"?>
<p:tagLst xmlns:p="http://schemas.openxmlformats.org/presentationml/2006/main">
  <p:tag name="KSO_WM_DIAGRAM_VIRTUALLY_FRAME" val="{&quot;height&quot;:387.88141883502374,&quot;left&quot;:83.13535433070865,&quot;top&quot;:130.94653392088176,&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336.xml><?xml version="1.0" encoding="utf-8"?>
<p:tagLst xmlns:p="http://schemas.openxmlformats.org/presentationml/2006/main">
  <p:tag name="KSO_WM_DIAGRAM_VIRTUALLY_FRAME" val="{&quot;height&quot;:387.88141883502374,&quot;left&quot;:83.13535433070865,&quot;top&quot;:130.94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983199510\&quot;,\&quot;product_name\&quot;:\&quot;\&quot;,\&quot;intention_code\&quot;:\&quot;\&quot;}&quot;}*gallery_gallery_ai_v2.1.5_ONLINE*3eb1fc1cc4408c015984f755b3d24a6e-slide-0"/>
  <p:tag name="KSO_WM_UNIT_LINE_FILL_TYPE" val="2"/>
  <p:tag name="KSO_WM_UNIT_USESOURCEFORMAT_APPLY" val="1"/>
</p:tagLst>
</file>

<file path=ppt/tags/tag337.xml><?xml version="1.0" encoding="utf-8"?>
<p:tagLst xmlns:p="http://schemas.openxmlformats.org/presentationml/2006/main">
  <p:tag name="KSO_WM_DIAGRAM_VIRTUALLY_FRAME" val="{&quot;height&quot;:387.88141883502374,&quot;left&quot;:83.13535433070865,&quot;top&quot;:130.94653392088176,&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3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3.13535433070865,&quot;top&quot;:130.9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3.13535433070865,&quot;top&quot;:130.9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3.9,&quot;top&quot;:141.87401122344315,&quot;width&quot;:8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340.xml><?xml version="1.0" encoding="utf-8"?>
<p:tagLst xmlns:p="http://schemas.openxmlformats.org/presentationml/2006/main">
  <p:tag name="KSO_WM_DIAGRAM_VIRTUALLY_FRAME" val="{&quot;height&quot;:387.88141883502374,&quot;left&quot;:83.13535433070865,&quot;top&quot;:130.94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KSO_WM_UNIT_LINE_FILL_TYPE" val="2"/>
  <p:tag name="KSO_WM_UNIT_USESOURCEFORMAT_APPLY" val="1"/>
</p:tagLst>
</file>

<file path=ppt/tags/tag341.xml><?xml version="1.0" encoding="utf-8"?>
<p:tagLst xmlns:p="http://schemas.openxmlformats.org/presentationml/2006/main">
  <p:tag name="KSO_WM_DIAGRAM_VIRTUALLY_FRAME" val="{&quot;height&quot;:387.88141883502374,&quot;left&quot;:83.13535433070865,&quot;top&quot;:130.94653392088176,&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3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3.13535433070865,&quot;top&quot;:130.9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3.13535433070865,&quot;top&quot;:130.9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34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46.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quot;id\&quot;:\&quot;VCG41N967899858\&quot;,\&quot;product_name\&quot;:\&quot;\&quot;,\&quot;intention_code\&quot;:\&quot;\&quot;}&quot;}*gallery_gallery_ai_v2.1.5_ONLINE*168df9df4adb3e8b9432b4ab1c891d76-slide-0"/>
  <p:tag name="KSO_WM_UNIT_FILL_FORE_SCHEMECOLOR_INDEX" val="5"/>
  <p:tag name="KSO_WM_UNIT_FILL_TYPE" val="1"/>
  <p:tag name="KSO_WM_UNIT_LINE_FORE_SCHEMECOLOR_INDEX" val="5"/>
  <p:tag name="KSO_WM_UNIT_LINE_FILL_TYPE" val="2"/>
  <p:tag name="KSO_WM_UNIT_USESOURCEFORMAT_APPLY" val="1"/>
</p:tagLst>
</file>

<file path=ppt/tags/tag34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UNIT_TYPE_DROP" val="a"/>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2*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65,&quot;left&quot;:66.46252786016001,&quot;top&quot;:129.95,&quot;width&quot;:471.4374721398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2*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66.46252786016001,&quot;top&quot;:129.95,&quot;width&quot;:471.43747213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3.9,&quot;top&quot;:141.87401122344315,&quot;width&quot;:8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35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2*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66.46252786016001,&quot;top&quot;:129.95,&quot;width&quot;:471.43747213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35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2*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66.46252786016001,&quot;top&quot;:129.95,&quot;width&quot;:471.43747213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2*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66.46252786016001,&quot;top&quot;:129.95,&quot;width&quot;:471.4374721398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2*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66.46252786016001,&quot;top&quot;:129.95,&quot;width&quot;:471.4374721398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2*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66.46252786016001,&quot;top&quot;:129.95,&quot;width&quot;:471.43747213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35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2*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66.46252786016001,&quot;top&quot;:129.95,&quot;width&quot;:471.43747213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35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2*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66.46252786016001,&quot;top&quot;:129.95,&quot;width&quot;:471.43747213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2*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66.46252786016001,&quot;top&quot;:129.95,&quot;width&quot;:471.43747213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3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2*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66.46252786016001,&quot;top&quot;:129.95,&quot;width&quot;:471.43747213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35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2*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66.46252786016001,&quot;top&quot;:129.95,&quot;width&quot;:471.43747213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3.9,&quot;top&quot;:141.87401122344315,&quot;width&quot;:8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60.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36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6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2*l_h_f*1_1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109.68582677165355,&quot;top&quot;:133.6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36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2*l_h_a*1_1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109.68582677165355,&quot;top&quot;:133.6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36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109.68582677165355,&quot;top&quot;:133.6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36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2*l_h_f*1_2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109.68582677165355,&quot;top&quot;:133.6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36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2*l_h_a*1_2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109.68582677165355,&quot;top&quot;:133.6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36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2*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109.68582677165355,&quot;top&quot;:133.6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36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109.68582677165355,&quot;top&quot;:133.6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36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2*l_h_a*1_3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109.68582677165355,&quot;top&quot;:133.6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3.9,&quot;top&quot;:141.87401122344315,&quot;width&quot;:8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37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109.68582677165355,&quot;top&quot;:133.6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371.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Lst>
</file>

<file path=ppt/tags/tag3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7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3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7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37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7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7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7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3.9,&quot;top&quot;:141.87401122344315,&quot;width&quot;:868.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38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8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8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8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527707043\&quot;,\&quot;product_name\&quot;:\&quot;\&quot;,\&quot;intention_code\&quot;:\&quot;\&quot;}&quot;}*gallery_gallery_ai_v2.1.5_ONLINE*2fb8a51bd94d87641002fc4ee9610dcd-slide-0"/>
  <p:tag name="KSO_WM_UNIT_LINE_FILL_TYPE" val="2"/>
  <p:tag name="KSO_WM_UNIT_USESOURCEFORMAT_APPLY" val="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30372329\&quot;,\&quot;product_name\&quot;:\&quot;\&quot;,\&quot;intention_code\&quot;:\&quot;\&quot;}&quot;}*gallery_gallery_ai_v2.1.5_ONLINE*2fb8a51bd94d87641002fc4ee9610dcd-slide-0"/>
  <p:tag name="KSO_WM_UNIT_LINE_FILL_TYPE" val="2"/>
  <p:tag name="KSO_WM_UNIT_USESOURCEFORMAT_APPLY"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048396302\&quot;,\&quot;product_name\&quot;:\&quot;\&quot;,\&quot;intention_code\&quot;:\&quot;\&quot;}&quot;}*gallery_gallery_ai_v2.1.5_ONLINE*2fb8a51bd94d87641002fc4ee9610dcd-slide-0"/>
  <p:tag name="KSO_WM_UNIT_LINE_FILL_TYPE" val="2"/>
  <p:tag name="KSO_WM_UNIT_USESOURCEFORMAT_APPLY" val="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631044176\&quot;,\&quot;product_name\&quot;:\&quot;\&quot;,\&quot;intention_code\&quot;:\&quot;\&quot;}&quot;}*gallery_gallery_ai_v2.1.5_ONLINE*2fb8a51bd94d87641002fc4ee9610dcd-slide-0"/>
  <p:tag name="KSO_WM_UNIT_LINE_FILL_TYPE" val="2"/>
  <p:tag name="KSO_WM_UNIT_USESOURCEFORMAT_APPLY" val="1"/>
</p:tagLst>
</file>

<file path=ppt/tags/tag389.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3.9,&quot;top&quot;:141.87401122344315,&quot;width&quot;:868.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390.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UNIT_TYPE_DROP" val="a"/>
</p:tagLst>
</file>

<file path=ppt/tags/tag391.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41N1397498311\&quot;,\&quot;product_name\&quot;:\&quot;\&quot;,\&quot;intention_code\&quot;:\&quot;\&quot;}&quot;}*gallery_gallery_ai_v2.1.5_ONLINE*13b027011b1f757299df32d8ea29a45d-slide-0"/>
  <p:tag name="KSO_WM_UNIT_FILL_FORE_SCHEMECOLOR_INDEX" val="5"/>
  <p:tag name="KSO_WM_UNIT_FILL_TYPE" val="1"/>
  <p:tag name="KSO_WM_UNIT_LINE_FORE_SCHEMECOLOR_INDEX" val="5"/>
  <p:tag name="KSO_WM_UNIT_LINE_FILL_TYPE" val="2"/>
  <p:tag name="KSO_WM_UNIT_USESOURCEFORMAT_APPLY"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74.014836430949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9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74.0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74.0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74.0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74.0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74.0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74.0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74.0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3.9,&quot;top&quot;:141.87401122344315,&quot;width&quot;:868.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74.0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74.0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74.0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74.0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74.0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74.0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74.0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74.0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74.0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09.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3.9,&quot;top&quot;:141.87401122344315,&quot;width&quot;:868.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410.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1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5859055118111}"/>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41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58590551181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41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585905511811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41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58590551181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4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5859055118111}"/>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41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58590551181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4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585905511811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41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58590551181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41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5859055118111}"/>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3.9,&quot;top&quot;:141.87401122344315,&quot;width&quot;:868.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360438512\&quot;,\&quot;product_name\&quot;:\&quot;\&quot;,\&quot;intention_code\&quot;:\&quot;\&quot;}&quot;}*gallery_gallery_ai_v2.1.5_ONLINE*5176c19a84b8ba321996db9f716b32b7-slide-0"/>
  <p:tag name="KSO_WM_UNIT_LINE_FILL_TYPE" val="2"/>
  <p:tag name="KSO_WM_UNIT_USESOURCEFORMAT_APPLY" val="1"/>
</p:tagLst>
</file>

<file path=ppt/tags/tag42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58590551181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42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585905511811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42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5859055118111}"/>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42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5859055118111}"/>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42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5859055118111}"/>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42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58590551181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426.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Lst>
</file>

<file path=ppt/tags/tag427.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KSO_WM_UNIT_FILL_FORE_SCHEMECOLOR_INDEX" val="5"/>
  <p:tag name="KSO_WM_UNIT_FILL_TYPE" val="1"/>
</p:tagLst>
</file>

<file path=ppt/tags/tag42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42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 name="KSO_WM_UNIT_TEXT_FILL_FORE_SCHEMECOLOR_INDEX" val="1"/>
  <p:tag name="KSO_WM_UNIT_TEXT_FILL_TYPE" val="1"/>
  <p:tag name="KSO_WM_UNIT_TYPE_DROP" val="a"/>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3.9,&quot;top&quot;:141.87401122344315,&quot;width&quot;:868.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308357335\&quot;,\&quot;product_name\&quot;:\&quot;\&quot;,\&quot;intention_code\&quot;:\&quot;\&quot;}&quot;}*gallery_gallery_ai_v2.1.5_ONLINE*5176c19a84b8ba321996db9f716b32b7-slide-0"/>
  <p:tag name="KSO_WM_UNIT_LINE_FILL_TYPE" val="2"/>
  <p:tag name="KSO_WM_UNIT_USESOURCEFORMAT_APPLY" val="1"/>
</p:tagLst>
</file>

<file path=ppt/tags/tag43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1.15,&quot;top&quot;:301.9750424218365,&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43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1.15,&quot;top&quot;:301.9750424218365,&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43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1.15,&quot;top&quot;:301.9750424218365,&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43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1.15,&quot;top&quot;:301.9750424218365,&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43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1.15,&quot;top&quot;:301.9750424218365,&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43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1.15,&quot;top&quot;:301.9750424218365,&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436.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Lst>
</file>

<file path=ppt/tags/tag43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1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89.0814173228347,&quot;left&quot;:73.32559055118111,&quot;top&quot;:117.75,&quot;width&quot;:812.9407086614174}"/>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13"/>
  <p:tag name="MH_PIC_SOURCE_TYPE" val="generate_slide_ai*{&quot;ai_type&quot;:&quot;generate_single_page&quot;,&quot;id&quot;:&quot;{\&quot;id\&quot;:\&quot;VCG41N1818482500\&quot;,\&quot;product_name\&quot;:\&quot;\&quot;,\&quot;intention_code\&quot;:\&quot;\&quot;}&quot;}*gallery_gallery_ai_v2.1.5_ONLINE*a0d2a40ac34e63a56e52604a5147a5c1-slide-0"/>
  <p:tag name="KSO_WM_UNIT_LINE_FILL_TYPE" val="2"/>
  <p:tag name="KSO_WM_UNIT_USESOURCEFORMAT_APPLY" val="1"/>
</p:tagLst>
</file>

<file path=ppt/tags/tag4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7_2*l_h_f*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9.0814173228347,&quot;left&quot;:73.32559055118111,&quot;top&quot;:117.7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3.9,&quot;top&quot;:141.87401122344315,&quot;width&quot;:868.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823288814\&quot;,\&quot;product_name\&quot;:\&quot;\&quot;,\&quot;intention_code\&quot;:\&quot;\&quot;}&quot;}*gallery_gallery_ai_v2.1.5_ONLINE*5176c19a84b8ba321996db9f716b32b7-slide-0"/>
  <p:tag name="KSO_WM_UNIT_LINE_FILL_TYPE" val="2"/>
  <p:tag name="KSO_WM_UNIT_USESOURCEFORMAT_APPLY" val="1"/>
</p:tagLst>
</file>

<file path=ppt/tags/tag4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2*l_h_a*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9.0814173228347,&quot;left&quot;:73.32559055118111,&quot;top&quot;:117.7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44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2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89.0814173228347,&quot;left&quot;:73.32559055118111,&quot;top&quot;:117.75,&quot;width&quot;:812.9407086614174}"/>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KSO_WM_UNIT_LINE_FILL_TYPE" val="2"/>
  <p:tag name="KSO_WM_UNIT_USESOURCEFORMAT_APPLY" val="1"/>
</p:tagLst>
</file>

<file path=ppt/tags/tag4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7_2*l_h_f*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9.0814173228347,&quot;left&quot;:73.32559055118111,&quot;top&quot;:117.7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4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47_2*l_h_a*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9.0814173228347,&quot;left&quot;:73.32559055118111,&quot;top&quot;:117.7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44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3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89.0814173228347,&quot;left&quot;:73.32559055118111,&quot;top&quot;:117.75,&quot;width&quot;:812.9407086614174}"/>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single_page&quot;,&quot;id&quot;:&quot;{\&quot;id\&quot;:\&quot;VCG41N1321009001\&quot;,\&quot;product_name\&quot;:\&quot;\&quot;,\&quot;intention_code\&quot;:\&quot;\&quot;}&quot;}*gallery_gallery_ai_v2.1.5_ONLINE*a0d2a40ac34e63a56e52604a5147a5c1-slide-0"/>
  <p:tag name="KSO_WM_UNIT_LINE_FILL_TYPE" val="2"/>
  <p:tag name="KSO_WM_UNIT_USESOURCEFORMAT_APPLY" val="1"/>
</p:tagLst>
</file>

<file path=ppt/tags/tag44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47_2*l_h_f*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9.0814173228347,&quot;left&quot;:73.32559055118111,&quot;top&quot;:117.7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4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147_2*l_h_a*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9.0814173228347,&quot;left&quot;:73.32559055118111,&quot;top&quot;:117.7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447.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448.xml><?xml version="1.0" encoding="utf-8"?>
<p:tagLst xmlns:p="http://schemas.openxmlformats.org/presentationml/2006/main">
  <p:tag name="KSO_WM_UNIT_VALUE" val="831*2998"/>
  <p:tag name="KSO_WM_UNIT_HIGHLIGHT" val="0"/>
  <p:tag name="KSO_WM_UNIT_COMPATIBLE" val="0"/>
  <p:tag name="KSO_WM_UNIT_DIAGRAM_ISNUMVISUAL" val="0"/>
  <p:tag name="KSO_WM_UNIT_DIAGRAM_ISREFERUNIT" val="0"/>
  <p:tag name="KSO_WM_UNIT_TYPE" val="d"/>
  <p:tag name="KSO_WM_UNIT_INDEX" val="1"/>
  <p:tag name="KSO_WM_UNIT_ID" val="custom20231930_1*d*1"/>
  <p:tag name="KSO_WM_TEMPLATE_CATEGORY" val="custom"/>
  <p:tag name="KSO_WM_TEMPLATE_INDEX" val="20231930"/>
  <p:tag name="KSO_WM_UNIT_LAYERLEVEL" val="1"/>
  <p:tag name="KSO_WM_TAG_VERSION" val="3.0"/>
  <p:tag name="KSO_WM_BEAUTIFY_FLAG" val="#wm#"/>
  <p:tag name="KSO_WM_UNIT_PICTURE_SUBTYPE" val="b"/>
  <p:tag name="KSO_WM_DIAGRAM_GROUP_CODE" val="l1-1"/>
  <p:tag name="KSO_WM_UNIT_FILL_FORE_SCHEMECOLOR_INDEX" val="5"/>
  <p:tag name="KSO_WM_UNIT_FILL_TYPE" val="1"/>
  <p:tag name="KSO_WM_UNIT_LINE_FORE_SCHEMECOLOR_INDEX" val="1"/>
  <p:tag name="KSO_WM_UNIT_LINE_FILL_TYPE" val="2"/>
  <p:tag name="KSO_WM_UNIT_USESOURCEFORMAT_APPLY" val="1"/>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930_1*i*1"/>
  <p:tag name="KSO_WM_TEMPLATE_CATEGORY" val="custom"/>
  <p:tag name="KSO_WM_TEMPLATE_INDEX" val="2023193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3.9,&quot;top&quot;:141.87401122344315,&quot;width&quot;:868.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281231374\&quot;,\&quot;product_name\&quot;:\&quot;\&quot;,\&quot;intention_code\&quot;:\&quot;\&quot;}&quot;}*gallery_gallery_ai_v2.1.5_ONLINE*5176c19a84b8ba321996db9f716b32b7-slide-0"/>
  <p:tag name="KSO_WM_UNIT_LINE_FILL_TYPE" val="2"/>
  <p:tag name="KSO_WM_UNIT_USESOURCEFORMAT_APPLY" val="1"/>
</p:tagLst>
</file>

<file path=ppt/tags/tag45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1930_1*i*2"/>
  <p:tag name="KSO_WM_TEMPLATE_CATEGORY" val="custom"/>
  <p:tag name="KSO_WM_TEMPLATE_INDEX" val="20231930"/>
  <p:tag name="KSO_WM_UNIT_LAYERLEVEL" val="1"/>
  <p:tag name="KSO_WM_TAG_VERSION" val="3.0"/>
  <p:tag name="KSO_WM_DIAGRAM_GROUP_CODE" val="l1-1"/>
  <p:tag name="KSO_WM_UNIT_FILL_FORE_SCHEMECOLOR_INDEX" val="2"/>
  <p:tag name="KSO_WM_UNIT_FILL_TYPE" val="1"/>
  <p:tag name="KSO_WM_UNIT_TEXT_FILL_FORE_SCHEMECOLOR_INDEX" val="14"/>
  <p:tag name="KSO_WM_UNIT_TEXT_FILL_TYPE" val="1"/>
  <p:tag name="KSO_WM_UNIT_USESOURCEFORMAT_APPLY" val="1"/>
</p:tagLst>
</file>

<file path=ppt/tags/tag451.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INDEX" val="1"/>
  <p:tag name="KSO_WM_TEMPLATE_CATEGORY" val="custom"/>
  <p:tag name="KSO_WM_UNIT_LAYERLEVEL" val="1"/>
  <p:tag name="KSO_WM_TAG_VERSION" val="3.0"/>
  <p:tag name="KSO_WM_BEAUTIFY_FLAG" val="#wm#"/>
  <p:tag name="KSO_WM_TEMPLATE_INDEX" val="20231930"/>
  <p:tag name="KSO_WM_UNIT_ID" val="custom20231930_1*a*1"/>
  <p:tag name="KSO_WM_UNIT_TEXT_TYPE" val="1"/>
  <p:tag name="KSO_WM_DIAGRAM_GROUP_CODE" val="l1-1"/>
  <p:tag name="KSO_WM_UNIT_PRESET_TEXT" val="单击此处添加标题"/>
  <p:tag name="KSO_WM_UNIT_TEXT_FILL_FORE_SCHEMECOLOR_INDEX" val="13"/>
  <p:tag name="KSO_WM_UNIT_TEXT_FILL_TYPE" val="1"/>
  <p:tag name="KSO_WM_UNIT_USESOURCEFORMAT_APPLY" val="1"/>
  <p:tag name="KSO_WM_UNIT_TYPE_DROP" val="a"/>
</p:tagLst>
</file>

<file path=ppt/tags/tag45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6,&quot;left&quot;:85.15,&quot;top&quot;:364.350003051757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45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6,&quot;left&quot;:85.15,&quot;top&quot;:364.350003051757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45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6,&quot;left&quot;:85.15,&quot;top&quot;:364.350003051757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45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6,&quot;left&quot;:85.15,&quot;top&quot;:364.350003051757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45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6,&quot;left&quot;:85.15,&quot;top&quot;:364.350003051757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45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6,&quot;left&quot;:85.15,&quot;top&quot;:364.350003051757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458.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746*95.95"/>
  <p:tag name="KSO_WM_SLIDE_POSITION" val="54.8*410.65"/>
  <p:tag name="KSO_WM_SLIDE_LAYOUT" val="a_d_l"/>
  <p:tag name="KSO_WM_SLIDE_LAYOUT_CNT" val="1_1_1"/>
  <p:tag name="KSO_WM_SPECIAL_SOURCE" val="bdnull"/>
  <p:tag name="KSO_WM_TEMPLATE_INDEX" val="20231930"/>
  <p:tag name="KSO_WM_TEMPLATE_SUBCATEGORY" val="0"/>
  <p:tag name="KSO_WM_SLIDE_INDEX" val="1"/>
  <p:tag name="KSO_WM_TAG_VERSION" val="3.0"/>
  <p:tag name="KSO_WM_SLIDE_ID" val="custom20231930_1"/>
  <p:tag name="KSO_WM_SLIDE_ITEM_CNT" val="2"/>
  <p:tag name="KSO_WM_DIAGRAM_GROUP_CODE" val="l1-1"/>
  <p:tag name="KSO_WM_SLIDE_DIAGTYPE" val="l"/>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6.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4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191180317\&quot;,\&quot;product_name\&quot;:\&quot;\&quot;,\&quot;intention_code\&quot;:\&quot;\&quot;}&quot;}*gallery_gallery_ai_3.0.1_online*434a8172ab19818c11b39c15b33bacdb-slide-0"/>
  <p:tag name="KSO_WM_UNIT_LINE_FILL_TYPE" val="2"/>
  <p:tag name="KSO_WM_UNIT_USESOURCEFORMAT_APPLY" val="1"/>
</p:tagLst>
</file>

<file path=ppt/tags/tag4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 name="KSO_WM_UNIT_USESOURCEFORMAT_APPLY" val="1"/>
</p:tagLst>
</file>

<file path=ppt/tags/tag4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615895256\&quot;,\&quot;product_name\&quot;:\&quot;\&quot;,\&quot;intention_code\&quot;:\&quot;\&quot;}&quot;}*gallery_gallery_ai_3.0.1_online*434a8172ab19818c11b39c15b33bacdb-slide-0"/>
  <p:tag name="KSO_WM_UNIT_LINE_FILL_TYPE" val="2"/>
  <p:tag name="KSO_WM_UNIT_USESOURCEFORMAT_APPLY" val="1"/>
</p:tagLst>
</file>

<file path=ppt/tags/tag4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4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47.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1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1_1"/>
  <p:tag name="KSO_WM_TEMPLATE_INDEX" val="20231751"/>
  <p:tag name="KSO_WM_TAG_VERSION" val="3.0"/>
  <p:tag name="KSO_WM_DIAGRAM_VERSION" val="3"/>
  <p:tag name="KSO_WM_DIAGRAM_COLOR_TEXT_CAN_REMOVE" val="n"/>
  <p:tag name="KSO_WM_DIAGRAM_MAX_ITEMCNT" val="6"/>
  <p:tag name="KSO_WM_DIAGRAM_VIRTUALLY_FRAME" val="{&quot;height&quot;:331.5254360985944,&quot;left&quot;:56.05,&quot;top&quot;:132.59960327148437,&quot;width&quot;:827.7}"/>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内容"/>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410641863\&quot;,\&quot;product_name\&quot;:\&quot;\&quot;,\&quot;intention_code\&quot;:\&quot;\&quot;}&quot;}*gallery_gallery_ai_3.0.1_online*434a8172ab19818c11b39c15b33bacdb-slide-0"/>
  <p:tag name="KSO_WM_UNIT_LINE_FILL_TYPE" val="2"/>
  <p:tag name="KSO_WM_UNIT_USESOURCEFORMAT_APPLY" val="1"/>
</p:tagLst>
</file>

<file path=ppt/tags/tag47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47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47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475.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18_1*i*1"/>
  <p:tag name="KSO_WM_TEMPLATE_CATEGORY" val="custom"/>
  <p:tag name="KSO_WM_TEMPLATE_INDEX" val="2023321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18_1*i*2"/>
  <p:tag name="KSO_WM_TEMPLATE_CATEGORY" val="custom"/>
  <p:tag name="KSO_WM_TEMPLATE_INDEX" val="20233218"/>
  <p:tag name="KSO_WM_UNIT_LAYERLEVEL" val="1"/>
  <p:tag name="KSO_WM_TAG_VERSION" val="3.0"/>
  <p:tag name="KSO_WM_BEAUTIFY_FLAG" val="#wm#"/>
  <p:tag name="KSO_WM_UNIT_FILL_FORE_SCHEMECOLOR_INDEX" val="14"/>
  <p:tag name="KSO_WM_UNIT_TEXT_FILL_FORE_SCHEMECOLOR_INDEX" val="13"/>
  <p:tag name="KSO_WM_UNIT_TEXT_FILL_TYPE" val="1"/>
  <p:tag name="KSO_WM_UNIT_USESOURCEFORMAT_APPLY" val="1"/>
</p:tagLst>
</file>

<file path=ppt/tags/tag478.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18"/>
  <p:tag name="KSO_WM_UNIT_ID" val="custom20233218_1*a*1"/>
  <p:tag name="KSO_WM_UNIT_PRESET_TEXT" val="单击此处添加标题内容"/>
  <p:tag name="KSO_WM_UNIT_TEXT_TYPE" val="1"/>
  <p:tag name="KSO_WM_UNIT_TEXT_FILL_FORE_SCHEMECOLOR_INDEX" val="2"/>
  <p:tag name="KSO_WM_UNIT_TEXT_FILL_TYPE" val="1"/>
  <p:tag name="KSO_WM_UNIT_USESOURCEFORMAT_APPLY" val="1"/>
</p:tagLst>
</file>

<file path=ppt/tags/tag4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217_1*l_h_i*1_1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70.24283025285814,&quot;left&quot;:54.75,&quot;top&quot;:132.90716974714186,&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Lst>
</file>

<file path=ppt/tags/tag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51_4*l_h_a*1_1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31.5254360985944,&quot;left&quot;:56.05,&quot;top&quot;:132.59960327148437,&quot;width&quot;:827.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48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17_1*l_h_f*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0.24283025285814,&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48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17_1*l_h_a*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0.24283025285814,&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48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17_1*l_h_i*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0.24283025285814,&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4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217_1*l_h_i*1_2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70.24283025285814,&quot;left&quot;:54.75,&quot;top&quot;:132.90716974714186,&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LINE_FILL_TYPE" val="2"/>
  <p:tag name="KSO_WM_UNIT_TEXT_FILL_FORE_SCHEMECOLOR_INDEX" val="2"/>
  <p:tag name="KSO_WM_UNIT_TEXT_FILL_TYPE" val="1"/>
  <p:tag name="KSO_WM_UNIT_USESOURCEFORMAT_APPLY" val="1"/>
</p:tagLst>
</file>

<file path=ppt/tags/tag48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17_1*l_h_f*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0.24283025285814,&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48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17_1*l_h_a*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0.24283025285814,&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48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17_1*l_h_i*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0.24283025285814,&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48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217_1*l_h_i*1_3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70.24283025285814,&quot;left&quot;:54.75,&quot;top&quot;:132.90716974714186,&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UNIT_LINE_FILL_TYPE" val="2"/>
  <p:tag name="KSO_WM_UNIT_TEXT_FILL_FORE_SCHEMECOLOR_INDEX" val="2"/>
  <p:tag name="KSO_WM_UNIT_TEXT_FILL_TYPE" val="1"/>
  <p:tag name="KSO_WM_UNIT_USESOURCEFORMAT_APPLY" val="1"/>
</p:tagLst>
</file>

<file path=ppt/tags/tag48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217_1*l_h_f*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0.24283025285814,&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48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217_1*l_h_a*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0.24283025285814,&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49.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2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2_1"/>
  <p:tag name="KSO_WM_TEMPLATE_INDEX" val="20231751"/>
  <p:tag name="KSO_WM_TAG_VERSION" val="3.0"/>
  <p:tag name="KSO_WM_DIAGRAM_VERSION" val="3"/>
  <p:tag name="KSO_WM_DIAGRAM_COLOR_TEXT_CAN_REMOVE" val="n"/>
  <p:tag name="KSO_WM_DIAGRAM_MAX_ITEMCNT" val="6"/>
  <p:tag name="KSO_WM_DIAGRAM_VIRTUALLY_FRAME" val="{&quot;height&quot;:331.5254360985944,&quot;left&quot;:56.05,&quot;top&quot;:132.59960327148437,&quot;width&quot;:827.7}"/>
  <p:tag name="KSO_WM_DIAGRAM_COLOR_MATCH_VALUE" val="{&quot;shape&quot;:{&quot;fill&quot;:{&quot;type&quot;:0},&quot;glow&quot;:{&quot;colorType&quot;:0},&quot;line&quot;:{&quot;solidLine&quot;:{&quot;brightness&quot;:0,&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简明扼要地阐述您的观点，根据需要可酌情增减文字"/>
  <p:tag name="KSO_WM_UNIT_LINE_FORE_SCHEMECOLOR_INDEX" val="6"/>
  <p:tag name="KSO_WM_UNIT_TEXT_FILL_FORE_SCHEMECOLOR_INDEX" val="1"/>
  <p:tag name="KSO_WM_UNIT_TEXT_FILL_TYPE" val="1"/>
  <p:tag name="KSO_WM_DIAGRAM_USE_COLOR_VALUE" val="{&quot;color_scheme&quot;:1,&quot;color_type&quot;:1,&quot;theme_color_indexes&quot;:[]}"/>
</p:tagLst>
</file>

<file path=ppt/tags/tag49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217_1*l_h_i*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0.24283025285814,&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49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217_1*l_h_i*1_4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70.24283025285814,&quot;left&quot;:54.75,&quot;top&quot;:132.90716974714186,&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8"/>
  <p:tag name="KSO_WM_UNIT_LINE_FILL_TYPE" val="2"/>
  <p:tag name="KSO_WM_UNIT_TEXT_FILL_FORE_SCHEMECOLOR_INDEX" val="2"/>
  <p:tag name="KSO_WM_UNIT_TEXT_FILL_TYPE" val="1"/>
  <p:tag name="KSO_WM_UNIT_USESOURCEFORMAT_APPLY" val="1"/>
</p:tagLst>
</file>

<file path=ppt/tags/tag49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217_1*l_h_f*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0.24283025285814,&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49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217_1*l_h_a*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0.24283025285814,&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49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217_1*l_h_i*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0.24283025285814,&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49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3217_1*l_h_i*1_5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70.24283025285814,&quot;left&quot;:54.75,&quot;top&quot;:132.90716974714186,&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9"/>
  <p:tag name="KSO_WM_UNIT_LINE_FILL_TYPE" val="2"/>
  <p:tag name="KSO_WM_UNIT_TEXT_FILL_FORE_SCHEMECOLOR_INDEX" val="2"/>
  <p:tag name="KSO_WM_UNIT_TEXT_FILL_TYPE" val="1"/>
  <p:tag name="KSO_WM_UNIT_USESOURCEFORMAT_APPLY" val="1"/>
</p:tagLst>
</file>

<file path=ppt/tags/tag49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217_1*l_h_f*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0.24283025285814,&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49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217_1*l_h_a*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0.24283025285814,&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49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3217_1*l_h_i*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0.24283025285814,&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4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33217_1*l_h_i*1_6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70.24283025285814,&quot;left&quot;:54.75,&quot;top&quot;:132.90716974714186,&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0"/>
  <p:tag name="KSO_WM_UNIT_LINE_FILL_TYPE" val="2"/>
  <p:tag name="KSO_WM_UNIT_TEXT_FILL_FORE_SCHEMECOLOR_INDEX" val="2"/>
  <p:tag name="KSO_WM_UNIT_TEXT_FILL_TYPE" val="1"/>
  <p:tag name="KSO_WM_UNIT_USESOURCEFORMAT_APPLY" val="1"/>
</p:tagLst>
</file>

<file path=ppt/tags/tag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51_4*l_h_a*1_2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31.5254360985944,&quot;left&quot;:56.05,&quot;top&quot;:132.59960327148437,&quot;width&quot;:827.7}"/>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50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33217_1*l_h_f*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0.24283025285814,&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50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33217_1*l_h_a*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0.24283025285814,&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50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33217_1*l_h_i*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0.24283025285814,&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503.xml><?xml version="1.0" encoding="utf-8"?>
<p:tagLst xmlns:p="http://schemas.openxmlformats.org/presentationml/2006/main">
  <p:tag name="KSO_WM_BEAUTIFY_FLAG" val="#wm#"/>
  <p:tag name="KSO_WM_TEMPLATE_CATEGORY" val="custom"/>
  <p:tag name="KSO_WM_TEMPLATE_MASTER_TYPE" val="0"/>
  <p:tag name="KSO_WM_TEMPLATE_COLOR_TYPE" val="0"/>
  <p:tag name="KSO_WM_DIAGRAM_GROUP_CODE" val="l1-1"/>
  <p:tag name="KSO_WM_SLIDE_DIAGTYPE" val="l"/>
  <p:tag name="KSO_WM_SLIDE_LAYOUT" val="a_l"/>
  <p:tag name="KSO_WM_SLIDE_LAYOUT_CNT" val="1_1"/>
  <p:tag name="KSO_WM_SLIDE_TYPE" val="text"/>
  <p:tag name="KSO_WM_SLIDE_SUBTYPE" val="picTxt"/>
  <p:tag name="KSO_WM_SLIDE_SIZE" val="851.107*361.093"/>
  <p:tag name="KSO_WM_SLIDE_POSITION" val="54.75*132.907"/>
  <p:tag name="KSO_WM_TEMPLATE_INDEX" val="20233218"/>
  <p:tag name="KSO_WM_TEMPLATE_SUBCATEGORY" val="0"/>
  <p:tag name="KSO_WM_SLIDE_INDEX" val="1"/>
  <p:tag name="KSO_WM_TAG_VERSION" val="3.0"/>
  <p:tag name="KSO_WM_SLIDE_ID" val="custom20233218_1"/>
  <p:tag name="KSO_WM_SLIDE_ITEM_CNT" val="6"/>
  <p:tag name="KSO_WM_SLIDE_SOURCE" val="WPPAIGenerateSlide"/>
</p:tagLst>
</file>

<file path=ppt/tags/tag5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5.6779527559055,&quot;left&quot;:71.18535433070865,&quot;top&quot;:131.8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5.6779527559055,&quot;left&quot;:71.18535433070865,&quot;top&quot;:131.8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507.xml><?xml version="1.0" encoding="utf-8"?>
<p:tagLst xmlns:p="http://schemas.openxmlformats.org/presentationml/2006/main">
  <p:tag name="KSO_WM_DIAGRAM_VIRTUALLY_FRAME" val="{&quot;height&quot;:355.6779527559055,&quot;left&quot;:71.18535433070865,&quot;top&quot;:131.8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03958152\&quot;,\&quot;product_name\&quot;:\&quot;\&quot;,\&quot;intention_code\&quot;:\&quot;\&quot;}&quot;}*gallery_gallery_ai_v2.1.5_ONLINE*ad0a8be0ce5a3198f76d9698eb09bd2c-slide-0"/>
  <p:tag name="KSO_WM_UNIT_LINE_FILL_TYPE" val="2"/>
  <p:tag name="KSO_WM_UNIT_USESOURCEFORMAT_APPLY" val="1"/>
</p:tagLst>
</file>

<file path=ppt/tags/tag508.xml><?xml version="1.0" encoding="utf-8"?>
<p:tagLst xmlns:p="http://schemas.openxmlformats.org/presentationml/2006/main">
  <p:tag name="KSO_WM_DIAGRAM_VIRTUALLY_FRAME" val="{&quot;height&quot;:355.6779527559055,&quot;left&quot;:71.18535433070865,&quot;top&quot;:131.8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509.xml><?xml version="1.0" encoding="utf-8"?>
<p:tagLst xmlns:p="http://schemas.openxmlformats.org/presentationml/2006/main">
  <p:tag name="KSO_WM_DIAGRAM_VIRTUALLY_FRAME" val="{&quot;height&quot;:355.6779527559055,&quot;left&quot;:71.18535433070865,&quot;top&quot;:131.8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372411653\&quot;,\&quot;product_name\&quot;:\&quot;\&quot;,\&quot;intention_code\&quot;:\&quot;\&quot;}&quot;}*gallery_gallery_ai_v2.1.5_ONLINE*ad0a8be0ce5a3198f76d9698eb09bd2c-slide-0"/>
  <p:tag name="KSO_WM_UNIT_LINE_FILL_TYPE" val="2"/>
  <p:tag name="KSO_WM_UNIT_USESOURCEFORMAT_APPLY" val="1"/>
</p:tagLst>
</file>

<file path=ppt/tags/tag51.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3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3_1"/>
  <p:tag name="KSO_WM_TEMPLATE_INDEX" val="20231751"/>
  <p:tag name="KSO_WM_TAG_VERSION" val="3.0"/>
  <p:tag name="KSO_WM_DIAGRAM_VERSION" val="3"/>
  <p:tag name="KSO_WM_DIAGRAM_COLOR_TEXT_CAN_REMOVE" val="n"/>
  <p:tag name="KSO_WM_DIAGRAM_MAX_ITEMCNT" val="6"/>
  <p:tag name="KSO_WM_DIAGRAM_VIRTUALLY_FRAME" val="{&quot;height&quot;:331.5254360985944,&quot;left&quot;:56.05,&quot;top&quot;:132.59960327148437,&quot;width&quot;:827.7}"/>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内容，简明扼要地阐述您的观点，根据需要可酌情增减文字"/>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510.xml><?xml version="1.0" encoding="utf-8"?>
<p:tagLst xmlns:p="http://schemas.openxmlformats.org/presentationml/2006/main">
  <p:tag name="KSO_WM_DIAGRAM_VIRTUALLY_FRAME" val="{&quot;height&quot;:355.6779527559055,&quot;left&quot;:71.18535433070865,&quot;top&quot;:131.8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5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5.6779527559055,&quot;left&quot;:71.18535433070865,&quot;top&quot;:131.8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5.6779527559055,&quot;left&quot;:71.18535433070865,&quot;top&quot;:131.8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513.xml><?xml version="1.0" encoding="utf-8"?>
<p:tagLst xmlns:p="http://schemas.openxmlformats.org/presentationml/2006/main">
  <p:tag name="KSO_WM_DIAGRAM_VIRTUALLY_FRAME" val="{&quot;height&quot;:355.6779527559055,&quot;left&quot;:71.18535433070865,&quot;top&quot;:131.8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156123003\&quot;,\&quot;product_name\&quot;:\&quot;\&quot;,\&quot;intention_code\&quot;:\&quot;\&quot;}&quot;}*gallery_gallery_ai_v2.1.5_ONLINE*ad0a8be0ce5a3198f76d9698eb09bd2c-slide-0"/>
  <p:tag name="KSO_WM_UNIT_LINE_FILL_TYPE" val="2"/>
  <p:tag name="KSO_WM_UNIT_USESOURCEFORMAT_APPLY" val="1"/>
</p:tagLst>
</file>

<file path=ppt/tags/tag514.xml><?xml version="1.0" encoding="utf-8"?>
<p:tagLst xmlns:p="http://schemas.openxmlformats.org/presentationml/2006/main">
  <p:tag name="KSO_WM_DIAGRAM_VIRTUALLY_FRAME" val="{&quot;height&quot;:355.6779527559055,&quot;left&quot;:71.18535433070865,&quot;top&quot;:131.85,&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5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5.6779527559055,&quot;left&quot;:71.18535433070865,&quot;top&quot;:131.8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5.6779527559055,&quot;left&quot;:71.18535433070865,&quot;top&quot;:131.8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51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5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1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51_4*l_h_a*1_3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31.5254360985944,&quot;left&quot;:56.05,&quot;top&quot;:132.59960327148437,&quot;width&quot;:827.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5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2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874_2*l_h_i*1_3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left&quot;:69.30007874015749,&quot;top&quot;:107.42665405273438,&quot;width&quot;:850.7750128125768}"/>
  <p:tag name="KSO_WM_DIAGRAM_COLOR_MATCH_VALUE" val="{&quot;shape&quot;:{&quot;fill&quot;:{&quot;type&quot;:0},&quot;glow&quot;:{&quot;colorType&quot;:0},&quot;line&quot;:{&quot;gradient&quot;:[{&quot;brightness&quot;:0.6000000238418579,&quot;colorType&quot;:1,&quot;foreColorIndex&quot;:5,&quot;pos&quot;:0,&quot;transparency&quot;:0.699999988079071},{&quot;brightness&quot;:0.4000000059604645,&quot;colorType&quot;:1,&quot;foreColorIndex&quot;:5,&quot;pos&quot;:1,&quot;transparency&quot;:0.44999998807907104}],&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BEAUTIFY_FLAG" val="#wm#"/>
  <p:tag name="KSO_WM_DIAGRAM_USE_COLOR_VALUE" val="{&quot;color_scheme&quot;:1,&quot;color_type&quot;:1,&quot;theme_color_indexes&quot;:[5,6,5,6,5,6]}"/>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874_2*l_h_i*1_3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69.30007874015749,&quot;top&quot;:107.42665405273438,&quot;width&quot;:850.7750128125768}"/>
  <p:tag name="KSO_WM_DIAGRAM_COLOR_MATCH_VALUE" val="{&quot;shape&quot;:{&quot;fill&quot;:{&quot;type&quot;:0},&quot;glow&quot;:{&quot;colorType&quot;:0},&quot;line&quot;:{&quot;solidLine&quot;:{&quot;brightness&quot;:0.6000000238418579,&quot;colorType&quot;:1,&quot;foreColorIndex&quot;:5,&quot;transparency&quot;:0.69999998807907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BEAUTIFY_FLAG" val="#wm#"/>
  <p:tag name="KSO_WM_UNIT_LINE_FORE_SCHEMECOLOR_INDEX" val="5"/>
  <p:tag name="KSO_WM_DIAGRAM_USE_COLOR_VALUE" val="{&quot;color_scheme&quot;:1,&quot;color_type&quot;:1,&quot;theme_color_indexes&quot;:[5,6,5,6,5,6]}"/>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874_2*l_h_i*1_3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69.30007874015749,&quot;top&quot;:107.42665405273438,&quot;width&quot;:850.7750128125768}"/>
  <p:tag name="KSO_WM_DIAGRAM_COLOR_MATCH_VALUE" val="{&quot;shape&quot;:{&quot;fill&quot;:{&quot;type&quot;:0},&quot;glow&quot;:{&quot;colorType&quot;:0},&quot;line&quot;:{&quot;solidLine&quot;:{&quot;brightness&quot;:0.4000000059604645,&quot;colorType&quot;:1,&quot;foreColorIndex&quot;:5,&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BEAUTIFY_FLAG" val="#wm#"/>
  <p:tag name="KSO_WM_UNIT_LINE_FORE_SCHEMECOLOR_INDEX" val="5"/>
  <p:tag name="KSO_WM_DIAGRAM_USE_COLOR_VALUE" val="{&quot;color_scheme&quot;:1,&quot;color_type&quot;:1,&quot;theme_color_indexes&quot;:[5,6,5,6,5,6]}"/>
</p:tagLst>
</file>

<file path=ppt/tags/tag5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874_2*l_h_f*1_3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69.30007874015749,&quot;top&quot;:107.4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增减文字，以便观者准确地理解您传达的思想。单击此处添加文本，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874_2*l_h_i*1_1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left&quot;:69.30007874015749,&quot;top&quot;:107.42665405273438,&quot;width&quot;:850.7750128125768}"/>
  <p:tag name="KSO_WM_DIAGRAM_COLOR_MATCH_VALUE" val="{&quot;shape&quot;:{&quot;fill&quot;:{&quot;type&quot;:0},&quot;glow&quot;:{&quot;colorType&quot;:0},&quot;line&quot;:{&quot;gradient&quot;:[{&quot;brightness&quot;:0.6000000238418579,&quot;colorType&quot;:1,&quot;foreColorIndex&quot;:5,&quot;pos&quot;:0,&quot;transparency&quot;:0.699999988079071},{&quot;brightness&quot;:0.4000000059604645,&quot;colorType&quot;:1,&quot;foreColorIndex&quot;:5,&quot;pos&quot;:1,&quot;transparency&quot;:0.44999998807907104}],&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BEAUTIFY_FLAG" val="#wm#"/>
  <p:tag name="KSO_WM_DIAGRAM_USE_COLOR_VALUE" val="{&quot;color_scheme&quot;:1,&quot;color_type&quot;:1,&quot;theme_color_indexes&quot;:[5,6,5,6,5,6]}"/>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74_2*l_h_i*1_1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69.30007874015749,&quot;top&quot;:107.42665405273438,&quot;width&quot;:850.7750128125768}"/>
  <p:tag name="KSO_WM_DIAGRAM_COLOR_MATCH_VALUE" val="{&quot;shape&quot;:{&quot;fill&quot;:{&quot;type&quot;:0},&quot;glow&quot;:{&quot;colorType&quot;:0},&quot;line&quot;:{&quot;solidLine&quot;:{&quot;brightness&quot;:0.6000000238418579,&quot;colorType&quot;:1,&quot;foreColorIndex&quot;:5,&quot;transparency&quot;:0.69999998807907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BEAUTIFY_FLAG" val="#wm#"/>
  <p:tag name="KSO_WM_UNIT_LINE_FORE_SCHEMECOLOR_INDEX" val="5"/>
  <p:tag name="KSO_WM_DIAGRAM_USE_COLOR_VALUE" val="{&quot;color_scheme&quot;:1,&quot;color_type&quot;:1,&quot;theme_color_indexes&quot;:[5,6,5,6,5,6]}"/>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4_2*l_h_i*1_1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69.30007874015749,&quot;top&quot;:107.42665405273438,&quot;width&quot;:850.7750128125768}"/>
  <p:tag name="KSO_WM_DIAGRAM_COLOR_MATCH_VALUE" val="{&quot;shape&quot;:{&quot;fill&quot;:{&quot;type&quot;:0},&quot;glow&quot;:{&quot;colorType&quot;:0},&quot;line&quot;:{&quot;solidLine&quot;:{&quot;brightness&quot;:0.4000000059604645,&quot;colorType&quot;:1,&quot;foreColorIndex&quot;:5,&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BEAUTIFY_FLAG" val="#wm#"/>
  <p:tag name="KSO_WM_UNIT_LINE_FORE_SCHEMECOLOR_INDEX" val="5"/>
  <p:tag name="KSO_WM_DIAGRAM_USE_COLOR_VALUE" val="{&quot;color_scheme&quot;:1,&quot;color_type&quot;:1,&quot;theme_color_indexes&quot;:[5,6,5,6,5,6]}"/>
</p:tagLst>
</file>

<file path=ppt/tags/tag5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74_2*l_h_f*1_1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69.30007874015749,&quot;top&quot;:107.4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53.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4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4_1"/>
  <p:tag name="KSO_WM_TEMPLATE_INDEX" val="20231751"/>
  <p:tag name="KSO_WM_TAG_VERSION" val="3.0"/>
  <p:tag name="KSO_WM_DIAGRAM_VERSION" val="3"/>
  <p:tag name="KSO_WM_DIAGRAM_COLOR_TEXT_CAN_REMOVE" val="n"/>
  <p:tag name="KSO_WM_DIAGRAM_MAX_ITEMCNT" val="6"/>
  <p:tag name="KSO_WM_DIAGRAM_VIRTUALLY_FRAME" val="{&quot;height&quot;:331.5254360985944,&quot;left&quot;:56.05,&quot;top&quot;:132.59960327148437,&quot;width&quot;:827.7}"/>
  <p:tag name="KSO_WM_DIAGRAM_COLOR_MATCH_VALUE" val="{&quot;shape&quot;:{&quot;fill&quot;:{&quot;type&quot;:0},&quot;glow&quot;:{&quot;colorType&quot;:0},&quot;line&quot;:{&quot;solidLine&quot;:{&quot;brightness&quot;:0,&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
  <p:tag name="KSO_WM_UNIT_LINE_FORE_SCHEMECOLOR_INDEX" val="6"/>
  <p:tag name="KSO_WM_UNIT_TEXT_FILL_FORE_SCHEMECOLOR_INDEX" val="1"/>
  <p:tag name="KSO_WM_UNIT_TEXT_FILL_TYPE" val="1"/>
  <p:tag name="KSO_WM_DIAGRAM_USE_COLOR_VALUE" val="{&quot;color_scheme&quot;:1,&quot;color_type&quot;:1,&quot;theme_color_indexes&quot;:[]}"/>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874_2*l_h_i*1_2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left&quot;:69.30007874015749,&quot;top&quot;:107.42665405273438,&quot;width&quot;:850.7750128125768}"/>
  <p:tag name="KSO_WM_DIAGRAM_COLOR_MATCH_VALUE" val="{&quot;shape&quot;:{&quot;fill&quot;:{&quot;type&quot;:0},&quot;glow&quot;:{&quot;colorType&quot;:0},&quot;line&quot;:{&quot;gradient&quot;:[{&quot;brightness&quot;:0.6000000238418579,&quot;colorType&quot;:1,&quot;foreColorIndex&quot;:5,&quot;pos&quot;:0,&quot;transparency&quot;:0.699999988079071},{&quot;brightness&quot;:0.4000000059604645,&quot;colorType&quot;:1,&quot;foreColorIndex&quot;:5,&quot;pos&quot;:1,&quot;transparency&quot;:0.44999998807907104}],&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BEAUTIFY_FLAG" val="#wm#"/>
  <p:tag name="KSO_WM_DIAGRAM_USE_COLOR_VALUE" val="{&quot;color_scheme&quot;:1,&quot;color_type&quot;:1,&quot;theme_color_indexes&quot;:[5,6,5,6,5,6]}"/>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74_2*l_h_i*1_2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69.30007874015749,&quot;top&quot;:107.42665405273438,&quot;width&quot;:850.7750128125768}"/>
  <p:tag name="KSO_WM_DIAGRAM_COLOR_MATCH_VALUE" val="{&quot;shape&quot;:{&quot;fill&quot;:{&quot;type&quot;:0},&quot;glow&quot;:{&quot;colorType&quot;:0},&quot;line&quot;:{&quot;solidLine&quot;:{&quot;brightness&quot;:0.6000000238418579,&quot;colorType&quot;:1,&quot;foreColorIndex&quot;:5,&quot;transparency&quot;:0.69999998807907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BEAUTIFY_FLAG" val="#wm#"/>
  <p:tag name="KSO_WM_UNIT_LINE_FORE_SCHEMECOLOR_INDEX" val="5"/>
  <p:tag name="KSO_WM_DIAGRAM_USE_COLOR_VALUE" val="{&quot;color_scheme&quot;:1,&quot;color_type&quot;:1,&quot;theme_color_indexes&quot;:[5,6,5,6,5,6]}"/>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74_2*l_h_i*1_2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69.30007874015749,&quot;top&quot;:107.42665405273438,&quot;width&quot;:850.7750128125768}"/>
  <p:tag name="KSO_WM_DIAGRAM_COLOR_MATCH_VALUE" val="{&quot;shape&quot;:{&quot;fill&quot;:{&quot;type&quot;:0},&quot;glow&quot;:{&quot;colorType&quot;:0},&quot;line&quot;:{&quot;solidLine&quot;:{&quot;brightness&quot;:0.4000000059604645,&quot;colorType&quot;:1,&quot;foreColorIndex&quot;:5,&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BEAUTIFY_FLAG" val="#wm#"/>
  <p:tag name="KSO_WM_UNIT_LINE_FORE_SCHEMECOLOR_INDEX" val="5"/>
  <p:tag name="KSO_WM_DIAGRAM_USE_COLOR_VALUE" val="{&quot;color_scheme&quot;:1,&quot;color_type&quot;:1,&quot;theme_color_indexes&quot;:[5,6,5,6,5,6]}"/>
</p:tagLst>
</file>

<file path=ppt/tags/tag5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74_2*l_h_f*1_2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69.30007874015749,&quot;top&quot;:107.4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5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74_2*l_h_a*1_2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69.30007874015749,&quot;top&quot;:107.4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05000000074505806,&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添&#10;加项标题"/>
  <p:tag name="KSO_WM_UNIT_TEXT_FILL_FORE_SCHEMECOLOR_INDEX" val="3"/>
  <p:tag name="KSO_WM_UNIT_TEXT_FILL_TYPE" val="3"/>
  <p:tag name="KSO_WM_DIAGRAM_USE_COLOR_VALUE" val="{&quot;color_scheme&quot;:1,&quot;color_type&quot;:1,&quot;theme_color_indexes&quot;:[5,6,5,6,5,6]}"/>
</p:tagLst>
</file>

<file path=ppt/tags/tag5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874_2*l_h_a*1_3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69.30007874015749,&quot;top&quot;:107.4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05000000074505806,&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添&#10;加项标题"/>
  <p:tag name="KSO_WM_UNIT_TEXT_FILL_FORE_SCHEMECOLOR_INDEX" val="3"/>
  <p:tag name="KSO_WM_UNIT_TEXT_FILL_TYPE" val="3"/>
  <p:tag name="KSO_WM_DIAGRAM_USE_COLOR_VALUE" val="{&quot;color_scheme&quot;:1,&quot;color_type&quot;:1,&quot;theme_color_indexes&quot;:[5,6,5,6,5,6]}"/>
</p:tagLst>
</file>

<file path=ppt/tags/tag5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74_2*l_h_a*1_1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69.30007874015749,&quot;top&quot;:107.4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05000000074505806,&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添&#10;加项标题"/>
  <p:tag name="KSO_WM_UNIT_TEXT_FILL_FORE_SCHEMECOLOR_INDEX" val="3"/>
  <p:tag name="KSO_WM_UNIT_TEXT_FILL_TYPE" val="3"/>
  <p:tag name="KSO_WM_DIAGRAM_USE_COLOR_VALUE" val="{&quot;color_scheme&quot;:1,&quot;color_type&quot;:1,&quot;theme_color_indexes&quot;:[5,6,5,6,5,6]}"/>
</p:tagLst>
</file>

<file path=ppt/tags/tag53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3329],&quot;70&quot;:[3322099]}"/>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85_1*l_h_i*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46441650390625,&quot;left&quot;:99.77503937007877,&quot;top&quot;:110.61779174804687,&quot;width&quot;:769.6185702490618}"/>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FILL_FORE_SCHEMECOLOR_INDEX" val="2"/>
  <p:tag name="KSO_WM_UNIT_FILL_FORE_SCHEMECOLOR_INDEX_BRIGHTNESS" val="0.6"/>
  <p:tag name="KSO_WM_BEAUTIFY_FLAG" val="#wm#"/>
  <p:tag name="KSO_WM_UNIT_LINE_FORE_SCHEMECOLOR_INDEX" val="5"/>
  <p:tag name="KSO_WM_DIAGRAM_USE_COLOR_VALUE" val="{&quot;color_scheme&quot;:1,&quot;color_type&quot;:1,&quot;theme_color_indexes&quot;:[5,6,5,6,5,6]}"/>
</p:tagLst>
</file>

<file path=ppt/tags/tag539.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85_1*l_h_f*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46441650390625,&quot;left&quot;:99.77503937007877,&quot;top&quot;:110.61779174804687,&quot;width&quot;:769.61857024906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BEAUTIFY_FLAG" val="#wm#"/>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5,6,5,6,5,6]}"/>
</p:tagLst>
</file>

<file path=ppt/tags/tag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751_4*l_h_a*1_4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31.5254360985944,&quot;left&quot;:56.05,&quot;top&quot;:132.59960327148437,&quot;width&quot;:827.7}"/>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85_1*l_h_i*1_1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46441650390625,&quot;left&quot;:99.77503937007877,&quot;top&quot;:110.61779174804687,&quot;width&quot;:769.6185702490618}"/>
  <p:tag name="KSO_WM_DIAGRAM_COLOR_MATCH_VALUE" val="{&quot;shape&quot;:{&quot;fill&quot;:{&quot;gradient&quot;:[{&quot;brightness&quot;:0,&quot;colorType&quot;:1,&quot;foreColorIndex&quot;:5,&quot;pos&quot;:0,&quot;transparency&quot;:0},{&quot;brightness&quot;:0,&quot;colorType&quot;:1,&quot;foreColorIndex&quot;:5,&quot;pos&quot;:0.5,&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BEAUTIFY_FLAG" val="#wm#"/>
  <p:tag name="KSO_WM_UNIT_FILL_TYPE" val="3"/>
  <p:tag name="KSO_WM_DIAGRAM_USE_COLOR_VALUE" val="{&quot;color_scheme&quot;:1,&quot;color_type&quot;:1,&quot;theme_color_indexes&quot;:[5,6,5,6,5,6]}"/>
</p:tagLst>
</file>

<file path=ppt/tags/tag541.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85_1*l_h_f*1_1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46441650390625,&quot;left&quot;:99.77503937007877,&quot;top&quot;:110.61779174804687,&quot;width&quot;:769.61857024906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BEAUTIFY_FLAG" val="#wm#"/>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5,6,5,6,5,6]}"/>
</p:tagLst>
</file>

<file path=ppt/tags/tag54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3329],&quot;70&quot;:[3322099,3321538]}"/>
</p:tagLst>
</file>

<file path=ppt/tags/tag5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4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5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4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547.xml><?xml version="1.0" encoding="utf-8"?>
<p:tagLst xmlns:p="http://schemas.openxmlformats.org/presentationml/2006/main">
  <p:tag name="KSO_WM_UNIT_TYPE" val="a"/>
  <p:tag name="KSO_WM_UNIT_INDEX" val="1"/>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62_3*l_h_i*1_1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BEAUTIFY_FLAG" val="#wm#"/>
  <p:tag name="KSO_WM_DIAGRAM_VERSION" val="3"/>
  <p:tag name="KSO_WM_DIAGRAM_COLOR_TRICK" val="1"/>
  <p:tag name="KSO_WM_DIAGRAM_COLOR_TEXT_CAN_REMOVE" val="n"/>
  <p:tag name="KSO_WM_UNIT_FILL_TYPE" val="3"/>
  <p:tag name="KSO_WM_UNIT_LINE_FORE_SCHEMECOLOR_INDEX" val="5"/>
  <p:tag name="KSO_WM_DIAGRAM_USE_COLOR_VALUE" val="{&quot;color_scheme&quot;:1,&quot;color_type&quot;:1,&quot;theme_color_indexes&quot;:[5,6,5,6,5,6]}"/>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1_6"/>
  <p:tag name="KSO_WM_TEMPLATE_CATEGORY" val="diagram"/>
  <p:tag name="KSO_WM_TEMPLATE_INDEX" val="20235162"/>
  <p:tag name="KSO_WM_UNIT_LAYERLEVEL" val="1_1_1"/>
  <p:tag name="KSO_WM_TAG_VERSION" val="3.0"/>
  <p:tag name="KSO_WM_BEAUTIFY_FLAG" val="#wm#"/>
  <p:tag name="KSO_WM_UNIT_TYPE" val="l_h_i"/>
  <p:tag name="KSO_WM_UNIT_INDEX" val="1_1_6"/>
  <p:tag name="KSO_WM_DIAGRAM_VERSION" val="3"/>
  <p:tag name="KSO_WM_DIAGRAM_COLOR_TRICK" val="1"/>
  <p:tag name="KSO_WM_DIAGRAM_COLOR_TEXT_CAN_REMOVE" val="n"/>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55.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5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5_1"/>
  <p:tag name="KSO_WM_TEMPLATE_INDEX" val="20231751"/>
  <p:tag name="KSO_WM_TAG_VERSION" val="3.0"/>
  <p:tag name="KSO_WM_DIAGRAM_VERSION" val="3"/>
  <p:tag name="KSO_WM_DIAGRAM_COLOR_TEXT_CAN_REMOVE" val="n"/>
  <p:tag name="KSO_WM_DIAGRAM_MAX_ITEMCNT" val="6"/>
  <p:tag name="KSO_WM_DIAGRAM_VIRTUALLY_FRAME" val="{&quot;height&quot;:331.5254360985944,&quot;left&quot;:56.05,&quot;top&quot;:132.59960327148437,&quot;width&quot;:827.7}"/>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1_5"/>
  <p:tag name="KSO_WM_TEMPLATE_CATEGORY" val="diagram"/>
  <p:tag name="KSO_WM_TEMPLATE_INDEX" val="20235162"/>
  <p:tag name="KSO_WM_UNIT_LAYERLEVEL" val="1_1_1"/>
  <p:tag name="KSO_WM_TAG_VERSION" val="3.0"/>
  <p:tag name="KSO_WM_BEAUTIFY_FLAG" val="#wm#"/>
  <p:tag name="KSO_WM_UNIT_TYPE" val="l_h_i"/>
  <p:tag name="KSO_WM_UNIT_INDEX" val="1_1_5"/>
  <p:tag name="KSO_WM_DIAGRAM_VERSION" val="3"/>
  <p:tag name="KSO_WM_DIAGRAM_COLOR_TRICK" val="1"/>
  <p:tag name="KSO_WM_DIAGRAM_COLOR_TEXT_CAN_REMOVE" val="n"/>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1_2"/>
  <p:tag name="KSO_WM_TEMPLATE_CATEGORY" val="diagram"/>
  <p:tag name="KSO_WM_TEMPLATE_INDEX" val="20235162"/>
  <p:tag name="KSO_WM_UNIT_LAYERLEVEL" val="1_1_1"/>
  <p:tag name="KSO_WM_TAG_VERSION" val="3.0"/>
  <p:tag name="KSO_WM_BEAUTIFY_FLAG" val="#wm#"/>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52.xml><?xml version="1.0" encoding="utf-8"?>
<p:tagLst xmlns:p="http://schemas.openxmlformats.org/presentationml/2006/main">
  <p:tag name="KSO_WM_DIAGRAM_VIRTUALLY_FRAME" val="{&quot;height&quot;:357.35000610351574,&quot;left&quot;:101.9,&quot;top&quot;:127.89999694824219,&quot;width&quot;:792.0750061035156}"/>
  <p:tag name="KSO_WM_UNIT_HIGHLIGHT" val="0"/>
  <p:tag name="KSO_WM_UNIT_COMPATIBLE" val="0"/>
  <p:tag name="KSO_WM_UNIT_DIAGRAM_ISNUMVISUAL" val="0"/>
  <p:tag name="KSO_WM_UNIT_DIAGRAM_ISREFERUNIT" val="0"/>
  <p:tag name="KSO_WM_DIAGRAM_GROUP_CODE" val="l1-1"/>
  <p:tag name="KSO_WM_UNIT_ID" val="diagram20235162_3*l_h_i*1_1_3"/>
  <p:tag name="KSO_WM_TEMPLATE_CATEGORY" val="diagram"/>
  <p:tag name="KSO_WM_TEMPLATE_INDEX" val="20235162"/>
  <p:tag name="KSO_WM_UNIT_LAYERLEVEL" val="1_1_1"/>
  <p:tag name="KSO_WM_TAG_VERSION" val="3.0"/>
  <p:tag name="KSO_WM_BEAUTIFY_FLAG" val="#wm#"/>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5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62_3*l_h_f*1_1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554.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162_3*l_h_a*1_1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标题"/>
  <p:tag name="KSO_WM_UNIT_TEXT_FILL_FORE_SCHEMECOLOR_INDEX" val="1"/>
  <p:tag name="KSO_WM_UNIT_TEXT_FILL_TYPE" val="1"/>
  <p:tag name="KSO_WM_DIAGRAM_USE_COLOR_VALUE" val="{&quot;color_scheme&quot;:1,&quot;color_type&quot;:1,&quot;theme_color_indexes&quot;:[5,6,5,6,5,6]}"/>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1_4"/>
  <p:tag name="KSO_WM_TEMPLATE_CATEGORY" val="diagram"/>
  <p:tag name="KSO_WM_TEMPLATE_INDEX" val="20235162"/>
  <p:tag name="KSO_WM_UNIT_LAYERLEVEL" val="1_1_1"/>
  <p:tag name="KSO_WM_TAG_VERSION" val="3.0"/>
  <p:tag name="KSO_WM_BEAUTIFY_FLAG" val="#wm#"/>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brightness&quot;:-0.25,&quot;colorType&quot;:1,&quot;foreColorIndex&quot;:5,&quot;transparency&quot;:0.8399999737739563},&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62_3*l_h_i*1_2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BEAUTIFY_FLAG" val="#wm#"/>
  <p:tag name="KSO_WM_DIAGRAM_VERSION" val="3"/>
  <p:tag name="KSO_WM_DIAGRAM_COLOR_TRICK" val="1"/>
  <p:tag name="KSO_WM_DIAGRAM_COLOR_TEXT_CAN_REMOVE" val="n"/>
  <p:tag name="KSO_WM_UNIT_FILL_TYPE" val="3"/>
  <p:tag name="KSO_WM_UNIT_LINE_FORE_SCHEMECOLOR_INDEX" val="5"/>
  <p:tag name="KSO_WM_DIAGRAM_USE_COLOR_VALUE" val="{&quot;color_scheme&quot;:1,&quot;color_type&quot;:1,&quot;theme_color_indexes&quot;:[5,6,5,6,5,6]}"/>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2_6"/>
  <p:tag name="KSO_WM_TEMPLATE_CATEGORY" val="diagram"/>
  <p:tag name="KSO_WM_TEMPLATE_INDEX" val="20235162"/>
  <p:tag name="KSO_WM_UNIT_LAYERLEVEL" val="1_1_1"/>
  <p:tag name="KSO_WM_TAG_VERSION" val="3.0"/>
  <p:tag name="KSO_WM_BEAUTIFY_FLAG" val="#wm#"/>
  <p:tag name="KSO_WM_UNIT_TYPE" val="l_h_i"/>
  <p:tag name="KSO_WM_UNIT_INDEX" val="1_2_6"/>
  <p:tag name="KSO_WM_DIAGRAM_VERSION" val="3"/>
  <p:tag name="KSO_WM_DIAGRAM_COLOR_TRICK" val="1"/>
  <p:tag name="KSO_WM_DIAGRAM_COLOR_TEXT_CAN_REMOVE" val="n"/>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2_5"/>
  <p:tag name="KSO_WM_TEMPLATE_CATEGORY" val="diagram"/>
  <p:tag name="KSO_WM_TEMPLATE_INDEX" val="20235162"/>
  <p:tag name="KSO_WM_UNIT_LAYERLEVEL" val="1_1_1"/>
  <p:tag name="KSO_WM_TAG_VERSION" val="3.0"/>
  <p:tag name="KSO_WM_BEAUTIFY_FLAG" val="#wm#"/>
  <p:tag name="KSO_WM_UNIT_TYPE" val="l_h_i"/>
  <p:tag name="KSO_WM_UNIT_INDEX" val="1_2_5"/>
  <p:tag name="KSO_WM_DIAGRAM_VERSION" val="3"/>
  <p:tag name="KSO_WM_DIAGRAM_COLOR_TRICK" val="1"/>
  <p:tag name="KSO_WM_DIAGRAM_COLOR_TEXT_CAN_REMOVE" val="n"/>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2_2"/>
  <p:tag name="KSO_WM_TEMPLATE_CATEGORY" val="diagram"/>
  <p:tag name="KSO_WM_TEMPLATE_INDEX" val="20235162"/>
  <p:tag name="KSO_WM_UNIT_LAYERLEVEL" val="1_1_1"/>
  <p:tag name="KSO_WM_TAG_VERSION" val="3.0"/>
  <p:tag name="KSO_WM_BEAUTIFY_FLAG" val="#wm#"/>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1751_4*l_h_a*1_5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31.5254360985944,&quot;left&quot;:56.05,&quot;top&quot;:132.59960327148437,&quot;width&quot;:827.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560.xml><?xml version="1.0" encoding="utf-8"?>
<p:tagLst xmlns:p="http://schemas.openxmlformats.org/presentationml/2006/main">
  <p:tag name="KSO_WM_DIAGRAM_VIRTUALLY_FRAME" val="{&quot;height&quot;:357.35000610351574,&quot;left&quot;:101.9,&quot;top&quot;:127.89999694824219,&quot;width&quot;:792.0750061035156}"/>
  <p:tag name="KSO_WM_UNIT_HIGHLIGHT" val="0"/>
  <p:tag name="KSO_WM_UNIT_COMPATIBLE" val="0"/>
  <p:tag name="KSO_WM_UNIT_DIAGRAM_ISNUMVISUAL" val="0"/>
  <p:tag name="KSO_WM_UNIT_DIAGRAM_ISREFERUNIT" val="0"/>
  <p:tag name="KSO_WM_DIAGRAM_GROUP_CODE" val="l1-1"/>
  <p:tag name="KSO_WM_UNIT_ID" val="diagram20235162_3*l_h_i*1_2_3"/>
  <p:tag name="KSO_WM_TEMPLATE_CATEGORY" val="diagram"/>
  <p:tag name="KSO_WM_TEMPLATE_INDEX" val="20235162"/>
  <p:tag name="KSO_WM_UNIT_LAYERLEVEL" val="1_1_1"/>
  <p:tag name="KSO_WM_TAG_VERSION" val="3.0"/>
  <p:tag name="KSO_WM_BEAUTIFY_FLAG" val="#wm#"/>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6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62_3*l_h_f*1_2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562.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162_3*l_h_a*1_2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标题"/>
  <p:tag name="KSO_WM_UNIT_TEXT_FILL_FORE_SCHEMECOLOR_INDEX" val="1"/>
  <p:tag name="KSO_WM_UNIT_TEXT_FILL_TYPE" val="1"/>
  <p:tag name="KSO_WM_DIAGRAM_USE_COLOR_VALUE" val="{&quot;color_scheme&quot;:1,&quot;color_type&quot;:1,&quot;theme_color_indexes&quot;:[5,6,5,6,5,6]}"/>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2_4"/>
  <p:tag name="KSO_WM_TEMPLATE_CATEGORY" val="diagram"/>
  <p:tag name="KSO_WM_TEMPLATE_INDEX" val="20235162"/>
  <p:tag name="KSO_WM_UNIT_LAYERLEVEL" val="1_1_1"/>
  <p:tag name="KSO_WM_TAG_VERSION" val="3.0"/>
  <p:tag name="KSO_WM_BEAUTIFY_FLAG" val="#wm#"/>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brightness&quot;:-0.25,&quot;colorType&quot;:1,&quot;foreColorIndex&quot;:5,&quot;transparency&quot;:0.8399999737739563},&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5162_3*l_h_i*1_4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BEAUTIFY_FLAG" val="#wm#"/>
  <p:tag name="KSO_WM_DIAGRAM_VERSION" val="3"/>
  <p:tag name="KSO_WM_DIAGRAM_COLOR_TRICK" val="1"/>
  <p:tag name="KSO_WM_DIAGRAM_COLOR_TEXT_CAN_REMOVE" val="n"/>
  <p:tag name="KSO_WM_UNIT_FILL_TYPE" val="3"/>
  <p:tag name="KSO_WM_UNIT_LINE_FORE_SCHEMECOLOR_INDEX" val="5"/>
  <p:tag name="KSO_WM_DIAGRAM_USE_COLOR_VALUE" val="{&quot;color_scheme&quot;:1,&quot;color_type&quot;:1,&quot;theme_color_indexes&quot;:[5,6,5,6,5,6]}"/>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4_6"/>
  <p:tag name="KSO_WM_TEMPLATE_CATEGORY" val="diagram"/>
  <p:tag name="KSO_WM_TEMPLATE_INDEX" val="20235162"/>
  <p:tag name="KSO_WM_UNIT_LAYERLEVEL" val="1_1_1"/>
  <p:tag name="KSO_WM_TAG_VERSION" val="3.0"/>
  <p:tag name="KSO_WM_BEAUTIFY_FLAG" val="#wm#"/>
  <p:tag name="KSO_WM_UNIT_TYPE" val="l_h_i"/>
  <p:tag name="KSO_WM_UNIT_INDEX" val="1_4_6"/>
  <p:tag name="KSO_WM_DIAGRAM_VERSION" val="3"/>
  <p:tag name="KSO_WM_DIAGRAM_COLOR_TRICK" val="1"/>
  <p:tag name="KSO_WM_DIAGRAM_COLOR_TEXT_CAN_REMOVE" val="n"/>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4_5"/>
  <p:tag name="KSO_WM_TEMPLATE_CATEGORY" val="diagram"/>
  <p:tag name="KSO_WM_TEMPLATE_INDEX" val="20235162"/>
  <p:tag name="KSO_WM_UNIT_LAYERLEVEL" val="1_1_1"/>
  <p:tag name="KSO_WM_TAG_VERSION" val="3.0"/>
  <p:tag name="KSO_WM_BEAUTIFY_FLAG" val="#wm#"/>
  <p:tag name="KSO_WM_UNIT_TYPE" val="l_h_i"/>
  <p:tag name="KSO_WM_UNIT_INDEX" val="1_4_5"/>
  <p:tag name="KSO_WM_DIAGRAM_VERSION" val="3"/>
  <p:tag name="KSO_WM_DIAGRAM_COLOR_TRICK" val="1"/>
  <p:tag name="KSO_WM_DIAGRAM_COLOR_TEXT_CAN_REMOVE" val="n"/>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4_2"/>
  <p:tag name="KSO_WM_TEMPLATE_CATEGORY" val="diagram"/>
  <p:tag name="KSO_WM_TEMPLATE_INDEX" val="20235162"/>
  <p:tag name="KSO_WM_UNIT_LAYERLEVEL" val="1_1_1"/>
  <p:tag name="KSO_WM_TAG_VERSION" val="3.0"/>
  <p:tag name="KSO_WM_BEAUTIFY_FLAG" val="#wm#"/>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68.xml><?xml version="1.0" encoding="utf-8"?>
<p:tagLst xmlns:p="http://schemas.openxmlformats.org/presentationml/2006/main">
  <p:tag name="KSO_WM_DIAGRAM_VIRTUALLY_FRAME" val="{&quot;height&quot;:357.35000610351574,&quot;left&quot;:101.9,&quot;top&quot;:127.89999694824219,&quot;width&quot;:792.0750061035156}"/>
  <p:tag name="KSO_WM_UNIT_HIGHLIGHT" val="0"/>
  <p:tag name="KSO_WM_UNIT_COMPATIBLE" val="0"/>
  <p:tag name="KSO_WM_UNIT_DIAGRAM_ISNUMVISUAL" val="0"/>
  <p:tag name="KSO_WM_UNIT_DIAGRAM_ISREFERUNIT" val="0"/>
  <p:tag name="KSO_WM_DIAGRAM_GROUP_CODE" val="l1-1"/>
  <p:tag name="KSO_WM_UNIT_ID" val="diagram20235162_3*l_h_i*1_4_3"/>
  <p:tag name="KSO_WM_TEMPLATE_CATEGORY" val="diagram"/>
  <p:tag name="KSO_WM_TEMPLATE_INDEX" val="20235162"/>
  <p:tag name="KSO_WM_UNIT_LAYERLEVEL" val="1_1_1"/>
  <p:tag name="KSO_WM_TAG_VERSION" val="3.0"/>
  <p:tag name="KSO_WM_BEAUTIFY_FLAG" val="#wm#"/>
  <p:tag name="KSO_WM_UNIT_TYPE" val="l_h_i"/>
  <p:tag name="KSO_WM_UNIT_INDEX" val="1_4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6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5162_3*l_h_f*1_4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5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570.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5162_3*l_h_a*1_4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标题"/>
  <p:tag name="KSO_WM_UNIT_TEXT_FILL_FORE_SCHEMECOLOR_INDEX" val="1"/>
  <p:tag name="KSO_WM_UNIT_TEXT_FILL_TYPE" val="1"/>
  <p:tag name="KSO_WM_DIAGRAM_USE_COLOR_VALUE" val="{&quot;color_scheme&quot;:1,&quot;color_type&quot;:1,&quot;theme_color_indexes&quot;:[5,6,5,6,5,6]}"/>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4_4"/>
  <p:tag name="KSO_WM_TEMPLATE_CATEGORY" val="diagram"/>
  <p:tag name="KSO_WM_TEMPLATE_INDEX" val="20235162"/>
  <p:tag name="KSO_WM_UNIT_LAYERLEVEL" val="1_1_1"/>
  <p:tag name="KSO_WM_TAG_VERSION" val="3.0"/>
  <p:tag name="KSO_WM_BEAUTIFY_FLAG" val="#wm#"/>
  <p:tag name="KSO_WM_UNIT_TYPE" val="l_h_i"/>
  <p:tag name="KSO_WM_UNIT_INDEX" val="1_4_4"/>
  <p:tag name="KSO_WM_DIAGRAM_VERSION" val="3"/>
  <p:tag name="KSO_WM_DIAGRAM_COLOR_TRICK" val="1"/>
  <p:tag name="KSO_WM_DIAGRAM_COLOR_TEXT_CAN_REMOVE" val="n"/>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brightness&quot;:-0.25,&quot;colorType&quot;:1,&quot;foreColorIndex&quot;:5,&quot;transparency&quot;:0.8399999737739563},&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162_3*l_h_i*1_3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BEAUTIFY_FLAG" val="#wm#"/>
  <p:tag name="KSO_WM_DIAGRAM_VERSION" val="3"/>
  <p:tag name="KSO_WM_DIAGRAM_COLOR_TRICK" val="1"/>
  <p:tag name="KSO_WM_DIAGRAM_COLOR_TEXT_CAN_REMOVE" val="n"/>
  <p:tag name="KSO_WM_UNIT_FILL_TYPE" val="3"/>
  <p:tag name="KSO_WM_UNIT_LINE_FORE_SCHEMECOLOR_INDEX" val="5"/>
  <p:tag name="KSO_WM_DIAGRAM_USE_COLOR_VALUE" val="{&quot;color_scheme&quot;:1,&quot;color_type&quot;:1,&quot;theme_color_indexes&quot;:[5,6,5,6,5,6]}"/>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3_6"/>
  <p:tag name="KSO_WM_TEMPLATE_CATEGORY" val="diagram"/>
  <p:tag name="KSO_WM_TEMPLATE_INDEX" val="20235162"/>
  <p:tag name="KSO_WM_UNIT_LAYERLEVEL" val="1_1_1"/>
  <p:tag name="KSO_WM_TAG_VERSION" val="3.0"/>
  <p:tag name="KSO_WM_BEAUTIFY_FLAG" val="#wm#"/>
  <p:tag name="KSO_WM_UNIT_TYPE" val="l_h_i"/>
  <p:tag name="KSO_WM_UNIT_INDEX" val="1_3_6"/>
  <p:tag name="KSO_WM_DIAGRAM_VERSION" val="3"/>
  <p:tag name="KSO_WM_DIAGRAM_COLOR_TRICK" val="1"/>
  <p:tag name="KSO_WM_DIAGRAM_COLOR_TEXT_CAN_REMOVE" val="n"/>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3_5"/>
  <p:tag name="KSO_WM_TEMPLATE_CATEGORY" val="diagram"/>
  <p:tag name="KSO_WM_TEMPLATE_INDEX" val="20235162"/>
  <p:tag name="KSO_WM_UNIT_LAYERLEVEL" val="1_1_1"/>
  <p:tag name="KSO_WM_TAG_VERSION" val="3.0"/>
  <p:tag name="KSO_WM_BEAUTIFY_FLAG" val="#wm#"/>
  <p:tag name="KSO_WM_UNIT_TYPE" val="l_h_i"/>
  <p:tag name="KSO_WM_UNIT_INDEX" val="1_3_5"/>
  <p:tag name="KSO_WM_DIAGRAM_VERSION" val="3"/>
  <p:tag name="KSO_WM_DIAGRAM_COLOR_TRICK" val="1"/>
  <p:tag name="KSO_WM_DIAGRAM_COLOR_TEXT_CAN_REMOVE" val="n"/>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3_2"/>
  <p:tag name="KSO_WM_TEMPLATE_CATEGORY" val="diagram"/>
  <p:tag name="KSO_WM_TEMPLATE_INDEX" val="20235162"/>
  <p:tag name="KSO_WM_UNIT_LAYERLEVEL" val="1_1_1"/>
  <p:tag name="KSO_WM_TAG_VERSION" val="3.0"/>
  <p:tag name="KSO_WM_BEAUTIFY_FLAG" val="#wm#"/>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76.xml><?xml version="1.0" encoding="utf-8"?>
<p:tagLst xmlns:p="http://schemas.openxmlformats.org/presentationml/2006/main">
  <p:tag name="KSO_WM_DIAGRAM_VIRTUALLY_FRAME" val="{&quot;height&quot;:357.35000610351574,&quot;left&quot;:101.9,&quot;top&quot;:127.89999694824219,&quot;width&quot;:792.0750061035156}"/>
  <p:tag name="KSO_WM_UNIT_HIGHLIGHT" val="0"/>
  <p:tag name="KSO_WM_UNIT_COMPATIBLE" val="0"/>
  <p:tag name="KSO_WM_UNIT_DIAGRAM_ISNUMVISUAL" val="0"/>
  <p:tag name="KSO_WM_UNIT_DIAGRAM_ISREFERUNIT" val="0"/>
  <p:tag name="KSO_WM_DIAGRAM_GROUP_CODE" val="l1-1"/>
  <p:tag name="KSO_WM_UNIT_ID" val="diagram20235162_3*l_h_i*1_3_3"/>
  <p:tag name="KSO_WM_TEMPLATE_CATEGORY" val="diagram"/>
  <p:tag name="KSO_WM_TEMPLATE_INDEX" val="20235162"/>
  <p:tag name="KSO_WM_UNIT_LAYERLEVEL" val="1_1_1"/>
  <p:tag name="KSO_WM_TAG_VERSION" val="3.0"/>
  <p:tag name="KSO_WM_BEAUTIFY_FLAG" val="#wm#"/>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7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162_3*l_h_f*1_3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578.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162_3*l_h_a*1_3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标题"/>
  <p:tag name="KSO_WM_UNIT_TEXT_FILL_FORE_SCHEMECOLOR_INDEX" val="1"/>
  <p:tag name="KSO_WM_UNIT_TEXT_FILL_TYPE" val="1"/>
  <p:tag name="KSO_WM_DIAGRAM_USE_COLOR_VALUE" val="{&quot;color_scheme&quot;:1,&quot;color_type&quot;:1,&quot;theme_color_indexes&quot;:[5,6,5,6,5,6]}"/>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3_4"/>
  <p:tag name="KSO_WM_TEMPLATE_CATEGORY" val="diagram"/>
  <p:tag name="KSO_WM_TEMPLATE_INDEX" val="20235162"/>
  <p:tag name="KSO_WM_UNIT_LAYERLEVEL" val="1_1_1"/>
  <p:tag name="KSO_WM_TAG_VERSION" val="3.0"/>
  <p:tag name="KSO_WM_BEAUTIFY_FLAG" val="#wm#"/>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VIRTUALLY_FRAME" val="{&quot;height&quot;:357.35000610351574,&quot;left&quot;:101.9,&quot;top&quot;:127.89999694824219,&quot;width&quot;:792.0750061035156}"/>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brightness&quot;:-0.25,&quot;colorType&quot;:1,&quot;foreColorIndex&quot;:5,&quot;transparency&quot;:0.8399999737739563},&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580.xml><?xml version="1.0" encoding="utf-8"?>
<p:tagLst xmlns:p="http://schemas.openxmlformats.org/presentationml/2006/main">
  <p:tag name="KSO_WM_BEAUTIFY_FLAG" val="#wm#"/>
  <p:tag name="KSO_WM_TEMPLATE_CATEGORY" val="diagram"/>
  <p:tag name="KSO_WM_TEMPLATE_INDEX" val="20233329"/>
  <p:tag name="generateSigPptEx" val="1"/>
  <p:tag name="resource_record_key" val="{&quot;65&quot;:[20233329],&quot;70&quot;:[3333553]}"/>
</p:tagLst>
</file>

<file path=ppt/tags/tag58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3"/>
  <p:tag name="KSO_WM_DIAGRAM_MAX_ITEMCNT" val="4"/>
  <p:tag name="KSO_WM_DIAGRAM_MIN_ITEMCNT" val="3"/>
  <p:tag name="KSO_WM_DIAGRAM_VIRTUALLY_FRAME" val="{&quot;height&quot;:372.4281844901475,&quot;left&quot;:59.949921259842505,&quot;top&quot;:114.34382114075295,&quot;width&quot;:854.0237795275592}"/>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5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2*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59.949921259842505,&quot;top&quot;:114.34382114075295,&quot;width&quot;:854.02377952755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5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2*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59.949921259842505,&quot;top&quot;:114.34382114075295,&quot;width&quot;:854.02377952755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3"/>
  <p:tag name="KSO_WM_DIAGRAM_MAX_ITEMCNT" val="4"/>
  <p:tag name="KSO_WM_DIAGRAM_MIN_ITEMCNT" val="3"/>
  <p:tag name="KSO_WM_DIAGRAM_VIRTUALLY_FRAME" val="{&quot;height&quot;:372.4281844901475,&quot;left&quot;:59.949921259842505,&quot;top&quot;:114.34382114075295,&quot;width&quot;:854.0237795275592}"/>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5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2*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59.949921259842505,&quot;top&quot;:114.34382114075295,&quot;width&quot;:854.02377952755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5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2*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59.949921259842505,&quot;top&quot;:114.34382114075295,&quot;width&quot;:854.02377952755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3"/>
  <p:tag name="KSO_WM_DIAGRAM_MAX_ITEMCNT" val="4"/>
  <p:tag name="KSO_WM_DIAGRAM_MIN_ITEMCNT" val="3"/>
  <p:tag name="KSO_WM_DIAGRAM_VIRTUALLY_FRAME" val="{&quot;height&quot;:372.4281844901475,&quot;left&quot;:59.949921259842505,&quot;top&quot;:114.34382114075295,&quot;width&quot;:854.0237795275592}"/>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58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2*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59.949921259842505,&quot;top&quot;:114.34382114075295,&quot;width&quot;:854.02377952755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5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5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2*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59.949921259842505,&quot;top&quot;:114.34382114075295,&quot;width&quot;:854.02377952755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UNIT_FILL_TYPE" val="3"/>
  <p:tag name="KSO_WM_DIAGRAM_MAX_ITEMCNT" val="4"/>
  <p:tag name="KSO_WM_DIAGRAM_MIN_ITEMCNT" val="3"/>
  <p:tag name="KSO_WM_DIAGRAM_VIRTUALLY_FRAME" val="{&quot;height&quot;:372.4281844901475,&quot;left&quot;:59.949921259842505,&quot;top&quot;:114.34382114075295,&quot;width&quot;:854.0237795275592}"/>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5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3_2*l_h_f*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59.949921259842505,&quot;top&quot;:114.34382114075295,&quot;width&quot;:854.02377952755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5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3_2*l_h_a*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59.949921259842505,&quot;top&quot;:114.34382114075295,&quot;width&quot;:854.02377952755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1_1"/>
  <p:tag name="KSO_WM_UNIT_LINE_FORE_SCHEMECOLOR_INDEX" val="13"/>
  <p:tag name="KSO_WM_DIAGRAM_MAX_ITEMCNT" val="4"/>
  <p:tag name="KSO_WM_DIAGRAM_MIN_ITEMCNT" val="3"/>
  <p:tag name="KSO_WM_DIAGRAM_VIRTUALLY_FRAME" val="{&quot;height&quot;:372.4281844901475,&quot;left&quot;:59.949921259842505,&quot;top&quot;:114.34382114075295,&quot;width&quot;:854.0237795275592}"/>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706023350\&quot;,\&quot;product_name\&quot;:\&quot;\&quot;,\&quot;intention_code\&quot;:\&quot;\&quot;}&quot;}*gallery_gallery_ai_v2.1.5_ONLINE*7cba397e52cbc4d4c5778c13ff4250d4-slide-0"/>
  <p:tag name="KSO_WM_UNIT_FILL_FORE_SCHEMECOLOR_INDEX" val="5"/>
  <p:tag name="KSO_WM_UNIT_FILL_TYPE" val="1"/>
  <p:tag name="KSO_WM_UNIT_LINE_FILL_TYPE" val="2"/>
  <p:tag name="KSO_WM_UNIT_USESOURCEFORMAT_APPLY" val="1"/>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2_1"/>
  <p:tag name="KSO_WM_UNIT_LINE_FORE_SCHEMECOLOR_INDEX" val="13"/>
  <p:tag name="KSO_WM_DIAGRAM_MAX_ITEMCNT" val="4"/>
  <p:tag name="KSO_WM_DIAGRAM_MIN_ITEMCNT" val="3"/>
  <p:tag name="KSO_WM_DIAGRAM_VIRTUALLY_FRAME" val="{&quot;height&quot;:372.4281844901475,&quot;left&quot;:59.949921259842505,&quot;top&quot;:114.34382114075295,&quot;width&quot;:854.0237795275592}"/>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408483485\&quot;,\&quot;product_name\&quot;:\&quot;\&quot;,\&quot;intention_code\&quot;:\&quot;\&quot;}&quot;}*gallery_gallery_ai_v2.1.5_ONLINE*7cba397e52cbc4d4c5778c13ff4250d4-slide-0"/>
  <p:tag name="KSO_WM_UNIT_FILL_FORE_SCHEMECOLOR_INDEX" val="6"/>
  <p:tag name="KSO_WM_UNIT_FILL_TYPE" val="1"/>
  <p:tag name="KSO_WM_UNIT_LINE_FILL_TYPE" val="2"/>
  <p:tag name="KSO_WM_UNIT_USESOURCEFORMAT_APPLY" val="1"/>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3_1"/>
  <p:tag name="KSO_WM_UNIT_LINE_FORE_SCHEMECOLOR_INDEX" val="13"/>
  <p:tag name="KSO_WM_DIAGRAM_MAX_ITEMCNT" val="4"/>
  <p:tag name="KSO_WM_DIAGRAM_MIN_ITEMCNT" val="3"/>
  <p:tag name="KSO_WM_DIAGRAM_VIRTUALLY_FRAME" val="{&quot;height&quot;:372.4281844901475,&quot;left&quot;:59.949921259842505,&quot;top&quot;:114.34382114075295,&quot;width&quot;:854.0237795275592}"/>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167804730\&quot;,\&quot;product_name\&quot;:\&quot;\&quot;,\&quot;intention_code\&quot;:\&quot;\&quot;}&quot;}*gallery_gallery_ai_v2.1.5_ONLINE*7cba397e52cbc4d4c5778c13ff4250d4-slide-0"/>
  <p:tag name="KSO_WM_UNIT_FILL_FORE_SCHEMECOLOR_INDEX" val="7"/>
  <p:tag name="KSO_WM_UNIT_FILL_TYPE" val="1"/>
  <p:tag name="KSO_WM_UNIT_LINE_FILL_TYPE" val="2"/>
  <p:tag name="KSO_WM_UNIT_USESOURCEFORMAT_APPLY" val="1"/>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4_1"/>
  <p:tag name="KSO_WM_UNIT_LINE_FORE_SCHEMECOLOR_INDEX" val="13"/>
  <p:tag name="KSO_WM_DIAGRAM_MAX_ITEMCNT" val="4"/>
  <p:tag name="KSO_WM_DIAGRAM_MIN_ITEMCNT" val="3"/>
  <p:tag name="KSO_WM_DIAGRAM_VIRTUALLY_FRAME" val="{&quot;height&quot;:372.4281844901475,&quot;left&quot;:59.949921259842505,&quot;top&quot;:114.34382114075295,&quot;width&quot;:854.0237795275592}"/>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361965364\&quot;,\&quot;product_name\&quot;:\&quot;\&quot;,\&quot;intention_code\&quot;:\&quot;\&quot;}&quot;}*gallery_gallery_ai_v2.1.5_ONLINE*7cba397e52cbc4d4c5778c13ff4250d4-slide-0"/>
  <p:tag name="KSO_WM_UNIT_FILL_FORE_SCHEMECOLOR_INDEX" val="8"/>
  <p:tag name="KSO_WM_UNIT_FILL_TYPE" val="1"/>
  <p:tag name="KSO_WM_UNIT_LINE_FILL_TYPE" val="2"/>
  <p:tag name="KSO_WM_UNIT_USESOURCEFORMAT_APPLY" val="1"/>
</p:tagLst>
</file>

<file path=ppt/tags/tag598.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59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6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60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60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60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60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60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60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60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60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60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60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6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61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61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503277653\&quot;,\&quot;product_name\&quot;:\&quot;\&quot;,\&quot;intention_code\&quot;:\&quot;\&quot;}&quot;}*gallery_gallery_ai_v2.1.5_ONLINE*b491e20cb8298ab0741cf84b26d2fa99-slide-0"/>
  <p:tag name="KSO_WM_UNIT_LINE_FILL_TYPE" val="2"/>
  <p:tag name="KSO_WM_UNIT_USESOURCEFORMAT_APPLY" val="1"/>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92093083\&quot;,\&quot;product_name\&quot;:\&quot;\&quot;,\&quot;intention_code\&quot;:\&quot;\&quot;}&quot;}*gallery_gallery_ai_v2.1.5_ONLINE*b491e20cb8298ab0741cf84b26d2fa99-slide-0"/>
  <p:tag name="KSO_WM_UNIT_LINE_FILL_TYPE" val="2"/>
  <p:tag name="KSO_WM_UNIT_USESOURCEFORMAT_APPLY" val="1"/>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693852932\&quot;,\&quot;product_name\&quot;:\&quot;\&quot;,\&quot;intention_code\&quot;:\&quot;\&quot;}&quot;}*gallery_gallery_ai_v2.1.5_ONLINE*b491e20cb8298ab0741cf84b26d2fa99-slide-0"/>
  <p:tag name="KSO_WM_UNIT_LINE_FILL_TYPE" val="2"/>
  <p:tag name="KSO_WM_UNIT_USESOURCEFORMAT_APPLY" val="1"/>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499148668\&quot;,\&quot;product_name\&quot;:\&quot;\&quot;,\&quot;intention_code\&quot;:\&quot;\&quot;}&quot;}*gallery_gallery_ai_v2.1.5_ONLINE*b491e20cb8298ab0741cf84b26d2fa99-slide-0"/>
  <p:tag name="KSO_WM_UNIT_LINE_FILL_TYPE" val="2"/>
  <p:tag name="KSO_WM_UNIT_USESOURCEFORMAT_APPLY" val="1"/>
</p:tagLst>
</file>

<file path=ppt/tags/tag616.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61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61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6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62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621.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75.82999999999997,&quot;top&quot;:127.04999999999998,&quot;width&quot;:784.4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248792549\&quot;,\&quot;product_name\&quot;:\&quot;\&quot;,\&quot;intention_code\&quot;:\&quot;\&quot;}&quot;}*gallery_gallery_ai_v2.1.5_ONLINE*f11f88625ff3b1626daf208831efc163-slide-0"/>
  <p:tag name="KSO_WM_UNIT_LINE_FILL_TYPE" val="2"/>
  <p:tag name="KSO_WM_UNIT_USESOURCEFORMAT_APPLY" val="1"/>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75.82999999999997,&quot;top&quot;:127.04999999999998,&quot;width&quot;:784.4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74943570\&quot;,\&quot;product_name\&quot;:\&quot;\&quot;,\&quot;intention_code\&quot;:\&quot;\&quot;}&quot;}*gallery_gallery_ai_v2.1.5_ONLINE*f11f88625ff3b1626daf208831efc163-slide-0"/>
  <p:tag name="KSO_WM_UNIT_LINE_FILL_TYPE" val="2"/>
  <p:tag name="KSO_WM_UNIT_USESOURCEFORMAT_APPLY" val="1"/>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75.82999999999997,&quot;top&quot;:127.04999999999998,&quot;width&quot;:784.4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476595786\&quot;,\&quot;product_name\&quot;:\&quot;\&quot;,\&quot;intention_code\&quot;:\&quot;\&quot;}&quot;}*gallery_gallery_ai_v2.1.5_ONLINE*f11f88625ff3b1626daf208831efc163-slide-0"/>
  <p:tag name="KSO_WM_UNIT_LINE_FILL_TYPE" val="2"/>
  <p:tag name="KSO_WM_UNIT_USESOURCEFORMAT_APPLY" val="1"/>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75.82999999999997,&quot;top&quot;:127.04999999999998,&quot;width&quot;:784.4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312824289\&quot;,\&quot;product_name\&quot;:\&quot;\&quot;,\&quot;intention_code\&quot;:\&quot;\&quot;}&quot;}*gallery_gallery_ai_v2.1.5_ONLINE*f11f88625ff3b1626daf208831efc163-slide-0"/>
  <p:tag name="KSO_WM_UNIT_LINE_FILL_TYPE" val="2"/>
  <p:tag name="KSO_WM_UNIT_USESOURCEFORMAT_APPLY" val="1"/>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5.82999999999997,&quot;top&quot;:127.04999999999998,&quot;width&quot;:784.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5.82999999999997,&quot;top&quot;:127.04999999999998,&quot;width&quot;:784.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5.82999999999997,&quot;top&quot;:127.04999999999998,&quot;width&quot;:784.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5.82999999999997,&quot;top&quot;:127.04999999999998,&quot;width&quot;:784.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5.82999999999997,&quot;top&quot;:127.04999999999998,&quot;width&quot;:784.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5.82999999999997,&quot;top&quot;:127.04999999999998,&quot;width&quot;:784.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5.82999999999997,&quot;top&quot;:127.04999999999998,&quot;width&quot;:784.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5.82999999999997,&quot;top&quot;:127.04999999999998,&quot;width&quot;:784.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34.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Lst>
</file>

<file path=ppt/tags/tag63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33540_1*a*1"/>
  <p:tag name="KSO_WM_TEMPLATE_CATEGORY" val="diagram"/>
  <p:tag name="KSO_WM_TEMPLATE_INDEX" val="20233540"/>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33540_1*m_i*1_1"/>
  <p:tag name="KSO_WM_TEMPLATE_CATEGORY" val="diagram"/>
  <p:tag name="KSO_WM_TEMPLATE_INDEX" val="20233540"/>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73.80921178258757,&quot;left&quot;:74.94999999999999,&quot;top&quot;:114.5177173512707,&quot;width&quot;:814.9968503937009}"/>
  <p:tag name="KSO_WM_DIAGRAM_COLOR_MATCH_VALUE" val="{&quot;shape&quot;:{&quot;fill&quot;:{&quot;solid&quot;:{&quot;brightness&quot;:0.800000011920929,&quot;colorType&quot;:1,&quot;foreColorIndex&quot;:5,&quot;transparency&quot;:0.21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3"/>
  <p:tag name="KSO_WM_UNIT_TEXT_FILL_TYPE" val="1"/>
  <p:tag name="KSO_WM_UNIT_USESOURCEFORMAT_APPLY" val="1"/>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33540_1*m_h_i*1_1_1"/>
  <p:tag name="KSO_WM_TEMPLATE_CATEGORY" val="diagram"/>
  <p:tag name="KSO_WM_TEMPLATE_INDEX" val="20233540"/>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73.80921178258757,&quot;left&quot;:74.94999999999999,&quot;top&quot;:114.5177173512707,&quot;width&quot;:814.9968503937009}"/>
  <p:tag name="KSO_WM_DIAGRAM_COLOR_MATCH_VALUE" val="{&quot;shape&quot;:{&quot;fill&quot;:{&quot;gradient&quot;:[{&quot;brightness&quot;:0.800000011920929,&quot;colorType&quot;:1,&quot;foreColorIndex&quot;:5,&quot;pos&quot;:1,&quot;transparency&quot;:0},{&quot;brightness&quot;:0.4000000059604645,&quot;colorType&quot;:1,&quot;foreColorIndex&quot;:5,&quot;pos&quot;:0.6600000262260437,&quot;transparency&quot;:0},{&quot;brightness&quot;:0,&quot;colorType&quot;:1,&quot;foreColorIndex&quot;:5,&quot;pos&quot;:0,&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SHADOW_SCHEMECOLOR_INDEX" val="5"/>
  <p:tag name="KSO_WM_UNIT_USESOURCEFORMAT_APPLY" val="1"/>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233540_1*m_h_i*1_3_1"/>
  <p:tag name="KSO_WM_TEMPLATE_CATEGORY" val="diagram"/>
  <p:tag name="KSO_WM_TEMPLATE_INDEX" val="20233540"/>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73.80921178258757,&quot;left&quot;:74.94999999999999,&quot;top&quot;:114.5177173512707,&quot;width&quot;:814.9968503937009}"/>
  <p:tag name="KSO_WM_DIAGRAM_COLOR_MATCH_VALUE" val="{&quot;shape&quot;:{&quot;fill&quot;:{&quot;gradient&quot;:[{&quot;brightness&quot;:0.800000011920929,&quot;colorType&quot;:1,&quot;foreColorIndex&quot;:5,&quot;pos&quot;:1,&quot;transparency&quot;:0},{&quot;brightness&quot;:0.4000000059604645,&quot;colorType&quot;:1,&quot;foreColorIndex&quot;:5,&quot;pos&quot;:0.6600000262260437,&quot;transparency&quot;:0},{&quot;brightness&quot;:0,&quot;colorType&quot;:1,&quot;foreColorIndex&quot;:5,&quot;pos&quot;:0,&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SHADOW_SCHEMECOLOR_INDEX" val="7"/>
  <p:tag name="KSO_WM_UNIT_USESOURCEFORMAT_APPLY" val="1"/>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33540_1*m_h_i*1_2_1"/>
  <p:tag name="KSO_WM_TEMPLATE_CATEGORY" val="diagram"/>
  <p:tag name="KSO_WM_TEMPLATE_INDEX" val="20233540"/>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73.80921178258757,&quot;left&quot;:74.94999999999999,&quot;top&quot;:114.5177173512707,&quot;width&quot;:814.9968503937009}"/>
  <p:tag name="KSO_WM_DIAGRAM_COLOR_MATCH_VALUE" val="{&quot;shape&quot;:{&quot;fill&quot;:{&quot;gradient&quot;:[{&quot;brightness&quot;:0.800000011920929,&quot;colorType&quot;:1,&quot;foreColorIndex&quot;:5,&quot;pos&quot;:1,&quot;transparency&quot;:0},{&quot;brightness&quot;:0.4000000059604645,&quot;colorType&quot;:1,&quot;foreColorIndex&quot;:5,&quot;pos&quot;:0.6600000262260437,&quot;transparency&quot;:0},{&quot;brightness&quot;:0,&quot;colorType&quot;:1,&quot;foreColorIndex&quot;:5,&quot;pos&quot;:0,&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SHADOW_SCHEMECOLOR_INDEX" val="6"/>
  <p:tag name="KSO_WM_UNIT_USESOURCEFORMAT_APPLY" val="1"/>
</p:tagLst>
</file>

<file path=ppt/tags/tag6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1"/>
  <p:tag name="KSO_WM_UNIT_ID" val="diagram20233540_1*m_h_i*1_4_1"/>
  <p:tag name="KSO_WM_TEMPLATE_CATEGORY" val="diagram"/>
  <p:tag name="KSO_WM_TEMPLATE_INDEX" val="20233540"/>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73.80921178258757,&quot;left&quot;:74.94999999999999,&quot;top&quot;:114.5177173512707,&quot;width&quot;:814.9968503937009}"/>
  <p:tag name="KSO_WM_DIAGRAM_COLOR_MATCH_VALUE" val="{&quot;shape&quot;:{&quot;fill&quot;:{&quot;gradient&quot;:[{&quot;brightness&quot;:0.800000011920929,&quot;colorType&quot;:1,&quot;foreColorIndex&quot;:5,&quot;pos&quot;:1,&quot;transparency&quot;:0},{&quot;brightness&quot;:0.4000000059604645,&quot;colorType&quot;:1,&quot;foreColorIndex&quot;:5,&quot;pos&quot;:0.6600000262260437,&quot;transparency&quot;:0},{&quot;brightness&quot;:0,&quot;colorType&quot;:1,&quot;foreColorIndex&quot;:5,&quot;pos&quot;:0,&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SHADOW_SCHEMECOLOR_INDEX" val="8"/>
  <p:tag name="KSO_WM_UNIT_USESOURCEFORMAT_APPLY" val="1"/>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1"/>
  <p:tag name="KSO_WM_UNIT_ID" val="diagram20233540_1*m_h_i*1_5_1"/>
  <p:tag name="KSO_WM_TEMPLATE_CATEGORY" val="diagram"/>
  <p:tag name="KSO_WM_TEMPLATE_INDEX" val="20233540"/>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73.80921178258757,&quot;left&quot;:74.94999999999999,&quot;top&quot;:114.5177173512707,&quot;width&quot;:814.9968503937009}"/>
  <p:tag name="KSO_WM_DIAGRAM_COLOR_MATCH_VALUE" val="{&quot;shape&quot;:{&quot;fill&quot;:{&quot;gradient&quot;:[{&quot;brightness&quot;:0.800000011920929,&quot;colorType&quot;:1,&quot;foreColorIndex&quot;:5,&quot;pos&quot;:1,&quot;transparency&quot;:0},{&quot;brightness&quot;:0.4000000059604645,&quot;colorType&quot;:1,&quot;foreColorIndex&quot;:5,&quot;pos&quot;:0.6600000262260437,&quot;transparency&quot;:0},{&quot;brightness&quot;:0,&quot;colorType&quot;:1,&quot;foreColorIndex&quot;:5,&quot;pos&quot;:0,&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SHADOW_SCHEMECOLOR_INDEX" val="9"/>
  <p:tag name="KSO_WM_UNIT_USESOURCEFORMAT_APPLY" val="1"/>
</p:tagLst>
</file>

<file path=ppt/tags/tag6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3540_1*m_h_f*1_1_1"/>
  <p:tag name="KSO_WM_TEMPLATE_CATEGORY" val="diagram"/>
  <p:tag name="KSO_WM_TEMPLATE_INDEX" val="20233540"/>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5"/>
  <p:tag name="KSO_WM_DIAGRAM_VIRTUALLY_FRAME" val="{&quot;height&quot;:373.80921178258757,&quot;left&quot;:74.94999999999999,&quot;top&quot;:114.5177173512707,&quot;width&quot;:814.9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请尽量言简意赅的阐述您的观点。单击此处输入项正文，请尽量言简意赅的阐述您的观点。单击此处输入您的项正文，请尽量言简意赅的阐述观点"/>
  <p:tag name="KSO_WM_UNIT_TEXT_FILL_FORE_SCHEMECOLOR_INDEX" val="1"/>
  <p:tag name="KSO_WM_UNIT_TEXT_FILL_TYPE" val="1"/>
  <p:tag name="KSO_WM_UNIT_TEXT_TYPE" val="1"/>
  <p:tag name="KSO_WM_UNIT_USESOURCEFORMAT_APPLY" val="1"/>
</p:tagLst>
</file>

<file path=ppt/tags/tag6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3540_1*m_h_a*1_1_1"/>
  <p:tag name="KSO_WM_TEMPLATE_CATEGORY" val="diagram"/>
  <p:tag name="KSO_WM_TEMPLATE_INDEX" val="20233540"/>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5"/>
  <p:tag name="KSO_WM_DIAGRAM_VIRTUALLY_FRAME" val="{&quot;height&quot;:373.80921178258757,&quot;left&quot;:74.94999999999999,&quot;top&quot;:114.5177173512707,&quot;width&quot;:814.9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UNIT_USESOURCEFORMAT_APPLY" val="1"/>
</p:tagLst>
</file>

<file path=ppt/tags/tag6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5_1"/>
  <p:tag name="KSO_WM_UNIT_ID" val="diagram20233540_1*m_h_f*1_5_1"/>
  <p:tag name="KSO_WM_TEMPLATE_CATEGORY" val="diagram"/>
  <p:tag name="KSO_WM_TEMPLATE_INDEX" val="20233540"/>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5"/>
  <p:tag name="KSO_WM_DIAGRAM_VIRTUALLY_FRAME" val="{&quot;height&quot;:373.80921178258757,&quot;left&quot;:74.94999999999999,&quot;top&quot;:114.5177173512707,&quot;width&quot;:814.9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请尽量言简意赅的阐述您的观点。单击此处输入项正文，请尽量言简意赅的阐述您的观点。单击此处输入您的项正文，请尽量言简意赅的阐述观点"/>
  <p:tag name="KSO_WM_UNIT_TEXT_FILL_FORE_SCHEMECOLOR_INDEX" val="1"/>
  <p:tag name="KSO_WM_UNIT_TEXT_FILL_TYPE" val="1"/>
  <p:tag name="KSO_WM_UNIT_TEXT_TYPE" val="1"/>
  <p:tag name="KSO_WM_UNIT_USESOURCEFORMAT_APPLY" val="1"/>
</p:tagLst>
</file>

<file path=ppt/tags/tag6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5_1"/>
  <p:tag name="KSO_WM_UNIT_ID" val="diagram20233540_1*m_h_a*1_5_1"/>
  <p:tag name="KSO_WM_TEMPLATE_CATEGORY" val="diagram"/>
  <p:tag name="KSO_WM_TEMPLATE_INDEX" val="20233540"/>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UNIT_VALUE" val="13"/>
  <p:tag name="KSO_WM_DIAGRAM_MAX_ITEMCNT" val="5"/>
  <p:tag name="KSO_WM_DIAGRAM_MIN_ITEMCNT" val="5"/>
  <p:tag name="KSO_WM_DIAGRAM_VIRTUALLY_FRAME" val="{&quot;height&quot;:373.80921178258757,&quot;left&quot;:74.94999999999999,&quot;top&quot;:114.5177173512707,&quot;width&quot;:814.9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UNIT_USESOURCEFORMAT_APPLY" val="1"/>
</p:tagLst>
</file>

<file path=ppt/tags/tag6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20233540_1*m_h_f*1_3_1"/>
  <p:tag name="KSO_WM_TEMPLATE_CATEGORY" val="diagram"/>
  <p:tag name="KSO_WM_TEMPLATE_INDEX" val="20233540"/>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5"/>
  <p:tag name="KSO_WM_DIAGRAM_VIRTUALLY_FRAME" val="{&quot;height&quot;:373.80921178258757,&quot;left&quot;:74.94999999999999,&quot;top&quot;:114.5177173512707,&quot;width&quot;:814.9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请尽量言简意赅的阐述您的观点。单击此处输入项正文，请尽量言简意赅的阐述您的观点。单击此处输入您的项正文，请尽量言简意赅的阐述观点"/>
  <p:tag name="KSO_WM_UNIT_TEXT_FILL_FORE_SCHEMECOLOR_INDEX" val="1"/>
  <p:tag name="KSO_WM_UNIT_TEXT_FILL_TYPE" val="1"/>
  <p:tag name="KSO_WM_UNIT_TEXT_TYPE" val="1"/>
  <p:tag name="KSO_WM_UNIT_USESOURCEFORMAT_APPLY" val="1"/>
</p:tagLst>
</file>

<file path=ppt/tags/tag647.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UNIT_TYPE" val="m_h_a"/>
  <p:tag name="KSO_WM_UNIT_INDEX" val="1_3_1"/>
  <p:tag name="KSO_WM_UNIT_ID" val="diagram20233540_1*m_h_a*1_3_1"/>
  <p:tag name="KSO_WM_TEMPLATE_CATEGORY" val="diagram"/>
  <p:tag name="KSO_WM_TEMPLATE_INDEX" val="20233540"/>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5"/>
  <p:tag name="KSO_WM_DIAGRAM_VIRTUALLY_FRAME" val="{&quot;height&quot;:373.80921178258757,&quot;left&quot;:74.94999999999999,&quot;top&quot;:114.5177173512707,&quot;width&quot;:814.9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UNIT_USESOURCEFORMAT_APPLY" val="1"/>
</p:tagLst>
</file>

<file path=ppt/tags/tag6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20233540_1*m_h_f*1_2_1"/>
  <p:tag name="KSO_WM_TEMPLATE_CATEGORY" val="diagram"/>
  <p:tag name="KSO_WM_TEMPLATE_INDEX" val="20233540"/>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5"/>
  <p:tag name="KSO_WM_DIAGRAM_VIRTUALLY_FRAME" val="{&quot;height&quot;:373.80921178258757,&quot;left&quot;:74.94999999999999,&quot;top&quot;:114.5177173512707,&quot;width&quot;:814.9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请尽量言简意赅的阐述您的观点。单击此处输入项正文，请尽量言简意赅的阐述您的观点。单击此处输入您的项正文，请尽量言简意赅的阐述观点"/>
  <p:tag name="KSO_WM_UNIT_TEXT_FILL_FORE_SCHEMECOLOR_INDEX" val="1"/>
  <p:tag name="KSO_WM_UNIT_TEXT_FILL_TYPE" val="1"/>
  <p:tag name="KSO_WM_UNIT_TEXT_TYPE" val="1"/>
  <p:tag name="KSO_WM_UNIT_USESOURCEFORMAT_APPLY" val="1"/>
</p:tagLst>
</file>

<file path=ppt/tags/tag649.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UNIT_TYPE" val="m_h_a"/>
  <p:tag name="KSO_WM_UNIT_INDEX" val="1_2_1"/>
  <p:tag name="KSO_WM_UNIT_ID" val="diagram20233540_1*m_h_a*1_2_1"/>
  <p:tag name="KSO_WM_TEMPLATE_CATEGORY" val="diagram"/>
  <p:tag name="KSO_WM_TEMPLATE_INDEX" val="20233540"/>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5"/>
  <p:tag name="KSO_WM_DIAGRAM_VIRTUALLY_FRAME" val="{&quot;height&quot;:373.80921178258757,&quot;left&quot;:74.94999999999999,&quot;top&quot;:114.5177173512707,&quot;width&quot;:814.9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UNIT_USESOURCEFORMAT_APPLY" val="1"/>
</p:tagLst>
</file>

<file path=ppt/tags/tag6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6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4_1"/>
  <p:tag name="KSO_WM_UNIT_ID" val="diagram20233540_1*m_h_f*1_4_1"/>
  <p:tag name="KSO_WM_TEMPLATE_CATEGORY" val="diagram"/>
  <p:tag name="KSO_WM_TEMPLATE_INDEX" val="20233540"/>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5"/>
  <p:tag name="KSO_WM_DIAGRAM_VIRTUALLY_FRAME" val="{&quot;height&quot;:373.80921178258757,&quot;left&quot;:74.94999999999999,&quot;top&quot;:114.5177173512707,&quot;width&quot;:814.9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请尽量言简意赅的阐述您的观点。单击此处输入项正文，请尽量言简意赅的阐述您的观点。单击此处输入您的项正文，请尽量言简意赅的阐述观点"/>
  <p:tag name="KSO_WM_UNIT_TEXT_FILL_FORE_SCHEMECOLOR_INDEX" val="1"/>
  <p:tag name="KSO_WM_UNIT_TEXT_FILL_TYPE" val="1"/>
  <p:tag name="KSO_WM_UNIT_TEXT_TYPE" val="1"/>
  <p:tag name="KSO_WM_UNIT_USESOURCEFORMAT_APPLY" val="1"/>
</p:tagLst>
</file>

<file path=ppt/tags/tag65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4_1"/>
  <p:tag name="KSO_WM_UNIT_ID" val="diagram20233540_1*m_h_a*1_4_1"/>
  <p:tag name="KSO_WM_TEMPLATE_CATEGORY" val="diagram"/>
  <p:tag name="KSO_WM_TEMPLATE_INDEX" val="20233540"/>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UNIT_VALUE" val="13"/>
  <p:tag name="KSO_WM_DIAGRAM_MAX_ITEMCNT" val="5"/>
  <p:tag name="KSO_WM_DIAGRAM_MIN_ITEMCNT" val="5"/>
  <p:tag name="KSO_WM_DIAGRAM_VIRTUALLY_FRAME" val="{&quot;height&quot;:373.80921178258757,&quot;left&quot;:74.94999999999999,&quot;top&quot;:114.5177173512707,&quot;width&quot;:814.9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UNIT_USESOURCEFORMAT_APPLY" val="1"/>
</p:tagLst>
</file>

<file path=ppt/tags/tag652.xml><?xml version="1.0" encoding="utf-8"?>
<p:tagLst xmlns:p="http://schemas.openxmlformats.org/presentationml/2006/main">
  <p:tag name="KSO_WM_SLIDE_ID" val="diagram20233540_1"/>
  <p:tag name="KSO_WM_TEMPLATE_SUBCATEGORY" val="0"/>
  <p:tag name="KSO_WM_TEMPLATE_MASTER_TYPE" val="0"/>
  <p:tag name="KSO_WM_TEMPLATE_COLOR_TYPE" val="0"/>
  <p:tag name="KSO_WM_SLIDE_TYPE" val="text"/>
  <p:tag name="KSO_WM_SLIDE_SUBTYPE" val="diag"/>
  <p:tag name="KSO_WM_SLIDE_ITEM_CNT" val="5"/>
  <p:tag name="KSO_WM_SLIDE_INDEX" val="1"/>
  <p:tag name="KSO_WM_SLIDE_SIZE" val="813.35*353.114"/>
  <p:tag name="KSO_WM_SLIDE_POSITION" val="74.95*135.174"/>
  <p:tag name="KSO_WM_DIAGRAM_GROUP_CODE" val="m1-1"/>
  <p:tag name="KSO_WM_SLIDE_DIAGTYPE" val="m"/>
  <p:tag name="KSO_WM_TAG_VERSION" val="3.0"/>
  <p:tag name="KSO_WM_BEAUTIFY_FLAG" val="#wm#"/>
  <p:tag name="KSO_WM_TEMPLATE_CATEGORY" val="diagram"/>
  <p:tag name="KSO_WM_TEMPLATE_INDEX" val="20233540"/>
  <p:tag name="KSO_WM_SLIDE_LAYOUT" val="a_m"/>
  <p:tag name="KSO_WM_SLIDE_LAYOUT_CNT" val="1_1"/>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a*1"/>
  <p:tag name="KSO_WM_TEMPLATE_CATEGORY" val="diagram"/>
  <p:tag name="KSO_WM_TEMPLATE_INDEX" val="20233143"/>
  <p:tag name="KSO_WM_UNIT_LAYERLEVEL" val="1"/>
  <p:tag name="KSO_WM_TAG_VERSION" val="3.0"/>
  <p:tag name="KSO_WM_BEAUTIFY_FLAG" val="#wm#"/>
  <p:tag name="KSO_WM_UNIT_ISCONTENTSTITLE" val="0"/>
  <p:tag name="KSO_WM_UNIT_ISNUMDGMTITLE" val="0"/>
  <p:tag name="KSO_WM_UNIT_NOCLEAR" val="0"/>
  <p:tag name="KSO_WM_UNIT_VALUE" val="29"/>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2_1"/>
  <p:tag name="KSO_WM_DIAGRAM_MAX_ITEMCNT" val="5"/>
  <p:tag name="KSO_WM_DIAGRAM_MIN_ITEMCNT" val="2"/>
  <p:tag name="KSO_WM_DIAGRAM_VIRTUALLY_FRAME" val="{&quot;height&quot;:384.07543307086615,&quot;left&quot;:101.99992125984252,&quot;top&quot;:89.42456692913386,&quot;width&quot;:761.25007874015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UNIT_LINE_FILL_TYPE" val="2"/>
  <p:tag name="KSO_WM_UNIT_USESOURCEFORMAT_APPLY" val="1"/>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4_1"/>
  <p:tag name="KSO_WM_DIAGRAM_MAX_ITEMCNT" val="5"/>
  <p:tag name="KSO_WM_DIAGRAM_MIN_ITEMCNT" val="2"/>
  <p:tag name="KSO_WM_DIAGRAM_VIRTUALLY_FRAME" val="{&quot;height&quot;:384.07543307086615,&quot;left&quot;:101.99992125984252,&quot;top&quot;:89.42456692913386,&quot;width&quot;:761.25007874015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UNIT_LINE_FILL_TYPE" val="2"/>
  <p:tag name="KSO_WM_UNIT_USESOURCEFORMAT_APPLY" val="1"/>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1_1"/>
  <p:tag name="KSO_WM_DIAGRAM_MAX_ITEMCNT" val="5"/>
  <p:tag name="KSO_WM_DIAGRAM_MIN_ITEMCNT" val="2"/>
  <p:tag name="KSO_WM_DIAGRAM_VIRTUALLY_FRAME" val="{&quot;height&quot;:384.07543307086615,&quot;left&quot;:101.99992125984252,&quot;top&quot;:89.42456692913386,&quot;width&quot;:761.25007874015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3_1"/>
  <p:tag name="KSO_WM_DIAGRAM_MAX_ITEMCNT" val="5"/>
  <p:tag name="KSO_WM_DIAGRAM_MIN_ITEMCNT" val="2"/>
  <p:tag name="KSO_WM_DIAGRAM_VIRTUALLY_FRAME" val="{&quot;height&quot;:384.07543307086615,&quot;left&quot;:101.99992125984252,&quot;top&quot;:89.42456692913386,&quot;width&quot;:761.25007874015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UNIT_LINE_FILL_TYPE" val="2"/>
  <p:tag name="KSO_WM_UNIT_USESOURCEFORMAT_APPLY" val="1"/>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5_1"/>
  <p:tag name="KSO_WM_DIAGRAM_MAX_ITEMCNT" val="5"/>
  <p:tag name="KSO_WM_DIAGRAM_MIN_ITEMCNT" val="2"/>
  <p:tag name="KSO_WM_DIAGRAM_VIRTUALLY_FRAME" val="{&quot;height&quot;:384.07543307086615,&quot;left&quot;:101.99992125984252,&quot;top&quot;:89.42456692913386,&quot;width&quot;:761.25007874015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9"/>
  <p:tag name="KSO_WM_UNIT_LINE_FILL_TYPE" val="2"/>
  <p:tag name="KSO_WM_UNIT_USESOURCEFORMAT_APPLY" val="1"/>
</p:tagLst>
</file>

<file path=ppt/tags/tag659.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143_4*l_h_d*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4.07543307086615,&quot;left&quot;:101.99992125984252,&quot;top&quot;:89.42456692913386,&quot;width&quot;:761.25007874015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312824289\&quot;,\&quot;product_name\&quot;:\&quot;\&quot;,\&quot;intention_code\&quot;:\&quot;\&quot;}&quot;}*gallery_gallery_ai_v2.1.5_ONLINE*ded898ec150fcddd75a8807c1bfeca9b-slide-0"/>
  <p:tag name="KSO_WM_UNIT_LINE_FILL_TYPE" val="2"/>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479288472\&quot;,\&quot;product_name\&quot;:\&quot;\&quot;,\&quot;intention_code\&quot;:\&quot;\&quot;}&quot;}*gallery_gallery_ai_3.0.1_online*87050d8483acb3f32af920bbc0759db6-slide-0"/>
  <p:tag name="KSO_WM_UNIT_LINE_FILL_TYPE" val="2"/>
  <p:tag name="KSO_WM_UNIT_USESOURCEFORMAT_APPLY" val="1"/>
</p:tagLst>
</file>

<file path=ppt/tags/tag660.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143_4*l_h_d*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4.07543307086615,&quot;left&quot;:101.99992125984252,&quot;top&quot;:89.42456692913386,&quot;width&quot;:761.25007874015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92660143\&quot;,\&quot;product_name\&quot;:\&quot;\&quot;,\&quot;intention_code\&quot;:\&quot;\&quot;}&quot;}*gallery_gallery_ai_v2.1.5_ONLINE*ded898ec150fcddd75a8807c1bfeca9b-slide-0"/>
  <p:tag name="KSO_WM_UNIT_LINE_FILL_TYPE" val="2"/>
  <p:tag name="KSO_WM_UNIT_USESOURCEFORMAT_APPLY" val="1"/>
</p:tagLst>
</file>

<file path=ppt/tags/tag661.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143_4*l_h_d*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4.07543307086615,&quot;left&quot;:101.99992125984252,&quot;top&quot;:89.42456692913386,&quot;width&quot;:761.25007874015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312824288\&quot;,\&quot;product_name\&quot;:\&quot;\&quot;,\&quot;intention_code\&quot;:\&quot;\&quot;}&quot;}*gallery_gallery_ai_v2.1.5_ONLINE*ded898ec150fcddd75a8807c1bfeca9b-slide-0"/>
  <p:tag name="KSO_WM_UNIT_LINE_FILL_TYPE" val="2"/>
  <p:tag name="KSO_WM_UNIT_USESOURCEFORMAT_APPLY" val="1"/>
</p:tagLst>
</file>

<file path=ppt/tags/tag662.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143_4*l_h_d*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4.07543307086615,&quot;left&quot;:101.99992125984252,&quot;top&quot;:89.42456692913386,&quot;width&quot;:761.25007874015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301558855\&quot;,\&quot;product_name\&quot;:\&quot;\&quot;,\&quot;intention_code\&quot;:\&quot;\&quot;}&quot;}*gallery_gallery_ai_v2.1.5_ONLINE*ded898ec150fcddd75a8807c1bfeca9b-slide-0"/>
  <p:tag name="KSO_WM_UNIT_LINE_FILL_TYPE" val="2"/>
  <p:tag name="KSO_WM_UNIT_USESOURCEFORMAT_APPLY" val="1"/>
</p:tagLst>
</file>

<file path=ppt/tags/tag663.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UNIT_TYPE" val="l_h_d"/>
  <p:tag name="KSO_WM_UNIT_INDEX" val="1_5_1"/>
  <p:tag name="KSO_WM_UNIT_ID" val="diagram20233143_4*l_h_d*1_5_1"/>
  <p:tag name="KSO_WM_TEMPLATE_CATEGORY" val="diagram"/>
  <p:tag name="KSO_WM_TEMPLATE_INDEX" val="20233143"/>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84.07543307086615,&quot;left&quot;:101.99992125984252,&quot;top&quot;:89.42456692913386,&quot;width&quot;:761.25007874015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9"/>
  <p:tag name="MH_PIC_SOURCE_TYPE" val="generate_slide_ai*{&quot;ai_type&quot;:&quot;generate_single_page&quot;,&quot;id&quot;:&quot;{\&quot;id\&quot;:\&quot;VCG41N1212213174\&quot;,\&quot;product_name\&quot;:\&quot;\&quot;,\&quot;intention_code\&quot;:\&quot;\&quot;}&quot;}*gallery_gallery_ai_v2.1.5_ONLINE*ded898ec150fcddd75a8807c1bfeca9b-slide-0"/>
  <p:tag name="KSO_WM_UNIT_LINE_FILL_TYPE" val="2"/>
  <p:tag name="KSO_WM_UNIT_USESOURCEFORMAT_APPLY" val="1"/>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43_4*l_h_a*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84.07543307086615,&quot;left&quot;:101.99992125984252,&quot;top&quot;:89.42456692913386,&quot;width&quot;:761.25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66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43_4*l_h_f*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4.07543307086615,&quot;left&quot;:101.99992125984252,&quot;top&quot;:89.42456692913386,&quot;width&quot;:761.25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1"/>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143_4*l_h_a*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84.07543307086615,&quot;left&quot;:101.99992125984252,&quot;top&quot;:89.42456692913386,&quot;width&quot;:761.25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6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143_4*l_h_f*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4.07543307086615,&quot;left&quot;:101.99992125984252,&quot;top&quot;:89.42456692913386,&quot;width&quot;:761.25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3_4*l_h_a*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84.07543307086615,&quot;left&quot;:101.99992125984252,&quot;top&quot;:89.42456692913386,&quot;width&quot;:761.25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669.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3_4*l_h_f*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4.07543307086615,&quot;left&quot;:101.99992125984252,&quot;top&quot;:89.42456692913386,&quot;width&quot;:761.25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637222624\&quot;,\&quot;product_name\&quot;:\&quot;\&quot;,\&quot;intention_code\&quot;:\&quot;\&quot;}&quot;}*gallery_gallery_ai_3.0.1_online*87050d8483acb3f32af920bbc0759db6-slide-0"/>
  <p:tag name="KSO_WM_UNIT_LINE_FILL_TYPE" val="2"/>
  <p:tag name="KSO_WM_UNIT_USESOURCEFORMAT_APPLY" val="1"/>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43_4*l_h_a*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84.07543307086615,&quot;left&quot;:101.99992125984252,&quot;top&quot;:89.42456692913386,&quot;width&quot;:761.25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67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43_4*l_h_f*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4.07543307086615,&quot;left&quot;:101.99992125984252,&quot;top&quot;:89.42456692913386,&quot;width&quot;:761.25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1"/>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143_4*l_h_a*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84.07543307086615,&quot;left&quot;:101.99992125984252,&quot;top&quot;:89.42456692913386,&quot;width&quot;:761.25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67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143_4*l_h_f*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4.07543307086615,&quot;left&quot;:101.99992125984252,&quot;top&quot;:89.42456692913386,&quot;width&quot;:761.25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674.xml><?xml version="1.0" encoding="utf-8"?>
<p:tagLst xmlns:p="http://schemas.openxmlformats.org/presentationml/2006/main">
  <p:tag name="KSO_WM_BEAUTIFY_FLAG" val="#wm#"/>
  <p:tag name="KSO_WM_TEMPLATE_CATEGORY" val="diagram"/>
  <p:tag name="KSO_WM_TEMPLATE_INDEX" val="20233143"/>
  <p:tag name="KSO_WM_SLIDE_ID" val="diagram20233143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758.775*370.283"/>
  <p:tag name="KSO_WM_SLIDE_POSITION" val="101.1*127.023"/>
</p:tagLst>
</file>

<file path=ppt/tags/tag675.xml><?xml version="1.0" encoding="utf-8"?>
<p:tagLst xmlns:p="http://schemas.openxmlformats.org/presentationml/2006/main">
  <p:tag name="resource_record_key" val="{&quot;65&quot;:[20233329],&quot;70&quot;:[3321640,3325561,3314404,3402977,3423778,3403782,3402722,3322099,3321538,3333553]}"/>
  <p:tag name="commondata" val="eyJjb3VudCI6MSwiaGRpZCI6ImYxNzBjMmQzMzhiMjBlMjA5OTI4NzFlMzg3MTdkZDU0IiwidXNlckNvdW50IjoxfQ=="/>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53168622\&quot;,\&quot;product_name\&quot;:\&quot;\&quot;,\&quot;intention_code\&quot;:\&quot;\&quot;}&quot;}*gallery_gallery_ai_3.0.1_online*87050d8483acb3f32af920bbc0759db6-slide-0"/>
  <p:tag name="KSO_WM_UNIT_LINE_FILL_TYPE" val="2"/>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143267975\&quot;,\&quot;product_name\&quot;:\&quot;\&quot;,\&quot;intention_code\&quot;:\&quot;\&quot;}&quot;}*gallery_gallery_ai_3.0.1_online*87050d8483acb3f32af920bbc0759db6-slide-0"/>
  <p:tag name="KSO_WM_UNIT_LINE_FILL_TYPE" val="2"/>
  <p:tag name="KSO_WM_UNIT_USESOURCEFORMAT_APPLY" val="1"/>
</p:tagLst>
</file>

<file path=ppt/tags/tag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70.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1.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UNIT_TYPE_DROP" val="a"/>
</p:tagLst>
</file>

<file path=ppt/tags/tag72.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82.464836430949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82.4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82.4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82.4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82.4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82.46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82.46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82.46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82.46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82.4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82.4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82.4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82.4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82.46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82.46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82.46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82.46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90.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91.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9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7.6,&quot;top&quot;:116.30000141579167,&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9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7.6,&quot;top&quot;:116.30000141579167,&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9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7.6,&quot;top&quot;:116.30000141579167,&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9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7.6,&quot;top&quot;:116.30000141579167,&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9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7.6,&quot;top&quot;:116.30000141579167,&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7.6,&quot;top&quot;:116.30000141579167,&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9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7.6,&quot;top&quot;:116.30000141579167,&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9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7.6,&quot;top&quot;:116.30000141579167,&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heme/theme1.xml><?xml version="1.0" encoding="utf-8"?>
<a:theme xmlns:a="http://schemas.openxmlformats.org/drawingml/2006/main" name="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3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4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5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6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2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3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4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5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6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7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18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19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20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21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22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23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24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7.xml><?xml version="1.0" encoding="utf-8"?>
<a:theme xmlns:a="http://schemas.openxmlformats.org/drawingml/2006/main" name="25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8.xml><?xml version="1.0" encoding="utf-8"?>
<a:theme xmlns:a="http://schemas.openxmlformats.org/drawingml/2006/main" name="26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9.xml><?xml version="1.0" encoding="utf-8"?>
<a:theme xmlns:a="http://schemas.openxmlformats.org/drawingml/2006/main" name="27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0.xml><?xml version="1.0" encoding="utf-8"?>
<a:theme xmlns:a="http://schemas.openxmlformats.org/drawingml/2006/main" name="28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1.xml><?xml version="1.0" encoding="utf-8"?>
<a:theme xmlns:a="http://schemas.openxmlformats.org/drawingml/2006/main" name="29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7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8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9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0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1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稻壳鸭鸭</Template>
  <TotalTime>0</TotalTime>
  <Words>11506</Words>
  <Application>WPS 演示</Application>
  <PresentationFormat>宽屏</PresentationFormat>
  <Paragraphs>909</Paragraphs>
  <Slides>78</Slides>
  <Notes>31</Notes>
  <HiddenSlides>1</HiddenSlides>
  <MMClips>0</MMClips>
  <ScaleCrop>false</ScaleCrop>
  <HeadingPairs>
    <vt:vector size="6" baseType="variant">
      <vt:variant>
        <vt:lpstr>已用的字体</vt:lpstr>
      </vt:variant>
      <vt:variant>
        <vt:i4>22</vt:i4>
      </vt:variant>
      <vt:variant>
        <vt:lpstr>主题</vt:lpstr>
      </vt:variant>
      <vt:variant>
        <vt:i4>31</vt:i4>
      </vt:variant>
      <vt:variant>
        <vt:lpstr>幻灯片标题</vt:lpstr>
      </vt:variant>
      <vt:variant>
        <vt:i4>78</vt:i4>
      </vt:variant>
    </vt:vector>
  </HeadingPairs>
  <TitlesOfParts>
    <vt:vector size="131" baseType="lpstr">
      <vt:lpstr>Arial</vt:lpstr>
      <vt:lpstr>宋体</vt:lpstr>
      <vt:lpstr>Wingdings</vt:lpstr>
      <vt:lpstr>汉仪雅酷黑 85W</vt:lpstr>
      <vt:lpstr>黑体</vt:lpstr>
      <vt:lpstr>思源黑体 CN Light</vt:lpstr>
      <vt:lpstr>思源宋体 CN</vt:lpstr>
      <vt:lpstr>Calibri</vt:lpstr>
      <vt:lpstr>MiSans Medium</vt:lpstr>
      <vt:lpstr>MiSans Semibold</vt:lpstr>
      <vt:lpstr>思源黑体 CN Medium</vt:lpstr>
      <vt:lpstr>思源黑体 CN Normal</vt:lpstr>
      <vt:lpstr>思源黑体</vt:lpstr>
      <vt:lpstr>汉仪雅酷黑 85W</vt:lpstr>
      <vt:lpstr>汉仪正圆-55W</vt:lpstr>
      <vt:lpstr>阿里巴巴普惠体 M</vt:lpstr>
      <vt:lpstr>微软雅黑</vt:lpstr>
      <vt:lpstr>Arial Unicode MS</vt:lpstr>
      <vt:lpstr>等线</vt:lpstr>
      <vt:lpstr>思源黑体 CN Regular</vt:lpstr>
      <vt:lpstr>汉仪正圆-55W</vt:lpstr>
      <vt:lpstr>Segoe Print</vt:lpstr>
      <vt:lpstr>稻壳鸭鸭   https://www.docer.com/works?userid=327037375</vt:lpstr>
      <vt:lpstr>Office 主题</vt:lpstr>
      <vt:lpstr>1_稻壳鸭鸭   https://www.docer.com/works?userid=327037375</vt:lpstr>
      <vt:lpstr>7_稻壳鸭鸭   https://www.docer.com/works?userid=327037375</vt:lpstr>
      <vt:lpstr>8_稻壳鸭鸭   https://www.docer.com/works?userid=327037375</vt:lpstr>
      <vt:lpstr>9_稻壳鸭鸭   https://www.docer.com/works?userid=327037375</vt:lpstr>
      <vt:lpstr>10_稻壳鸭鸭   https://www.docer.com/works?userid=327037375</vt:lpstr>
      <vt:lpstr>11_稻壳鸭鸭   https://www.docer.com/works?userid=327037375</vt:lpstr>
      <vt:lpstr>2_稻壳鸭鸭   https://www.docer.com/works?userid=327037375</vt:lpstr>
      <vt:lpstr>3_稻壳鸭鸭   https://www.docer.com/works?userid=327037375</vt:lpstr>
      <vt:lpstr>4_稻壳鸭鸭   https://www.docer.com/works?userid=327037375</vt:lpstr>
      <vt:lpstr>5_稻壳鸭鸭   https://www.docer.com/works?userid=327037375</vt:lpstr>
      <vt:lpstr>6_稻壳鸭鸭   https://www.docer.com/works?userid=327037375</vt:lpstr>
      <vt:lpstr>12_稻壳鸭鸭   https://www.docer.com/works?userid=327037375</vt:lpstr>
      <vt:lpstr>13_稻壳鸭鸭   https://www.docer.com/works?userid=327037375</vt:lpstr>
      <vt:lpstr>14_稻壳鸭鸭   https://www.docer.com/works?userid=327037375</vt:lpstr>
      <vt:lpstr>15_稻壳鸭鸭   https://www.docer.com/works?userid=327037375</vt:lpstr>
      <vt:lpstr>16_稻壳鸭鸭   https://www.docer.com/works?userid=327037375</vt:lpstr>
      <vt:lpstr>17_稻壳鸭鸭   https://www.docer.com/works?userid=327037375</vt:lpstr>
      <vt:lpstr>18_稻壳鸭鸭   https://www.docer.com/works?userid=327037375</vt:lpstr>
      <vt:lpstr>19_稻壳鸭鸭   https://www.docer.com/works?userid=327037375</vt:lpstr>
      <vt:lpstr>20_稻壳鸭鸭   https://www.docer.com/works?userid=327037375</vt:lpstr>
      <vt:lpstr>21_稻壳鸭鸭   https://www.docer.com/works?userid=327037375</vt:lpstr>
      <vt:lpstr>22_稻壳鸭鸭   https://www.docer.com/works?userid=327037375</vt:lpstr>
      <vt:lpstr>23_稻壳鸭鸭   https://www.docer.com/works?userid=327037375</vt:lpstr>
      <vt:lpstr>24_稻壳鸭鸭   https://www.docer.com/works?userid=327037375</vt:lpstr>
      <vt:lpstr>25_稻壳鸭鸭   https://www.docer.com/works?userid=327037375</vt:lpstr>
      <vt:lpstr>26_稻壳鸭鸭   https://www.docer.com/works?userid=327037375</vt:lpstr>
      <vt:lpstr>27_稻壳鸭鸭   https://www.docer.com/works?userid=327037375</vt:lpstr>
      <vt:lpstr>28_稻壳鸭鸭   https://www.docer.com/works?userid=327037375</vt:lpstr>
      <vt:lpstr>29_稻壳鸭鸭   https://www.docer.com/works?userid=327037375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 工作区子系统设计的需求分析</vt:lpstr>
      <vt:lpstr>PowerPoint 演示文稿</vt:lpstr>
      <vt:lpstr>PowerPoint 演示文稿</vt:lpstr>
      <vt:lpstr>PowerPoint 演示文稿</vt:lpstr>
      <vt:lpstr>PowerPoint 演示文稿</vt:lpstr>
      <vt:lpstr>PowerPoint 演示文稿</vt:lpstr>
      <vt:lpstr>4. 填写配线架编号</vt:lpstr>
      <vt:lpstr>PowerPoint 演示文稿</vt:lpstr>
      <vt:lpstr>6. 填写插座底盒编号</vt:lpstr>
      <vt:lpstr>PowerPoint 演示文稿</vt:lpstr>
      <vt:lpstr>PowerPoint 演示文稿</vt:lpstr>
      <vt:lpstr>PowerPoint 演示文稿</vt:lpstr>
      <vt:lpstr>PowerPoint 演示文稿</vt:lpstr>
      <vt:lpstr>知识链接 1. 机柜编号原则</vt:lpstr>
      <vt:lpstr>PowerPoint 演示文稿</vt:lpstr>
      <vt:lpstr>3.房间编号原则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知识链接 1. 综合布线系统图设计要点 （1）图形符号必须正确。</vt:lpstr>
      <vt:lpstr>PowerPoint 演示文稿</vt:lpstr>
      <vt:lpstr>（3）缆线型号标记正确。</vt:lpstr>
      <vt:lpstr>PowerPoint 演示文稿</vt:lpstr>
      <vt:lpstr>（5）图面布局合理。</vt:lpstr>
      <vt:lpstr>PowerPoint 演示文稿</vt:lpstr>
      <vt:lpstr>PowerPoint 演示文稿</vt:lpstr>
      <vt:lpstr>PowerPoint 演示文稿</vt:lpstr>
      <vt:lpstr>PowerPoint 演示文稿</vt:lpstr>
      <vt:lpstr>PowerPoint 演示文稿</vt:lpstr>
      <vt:lpstr>PowerPoint 演示文稿</vt:lpstr>
      <vt:lpstr>5. 设计水平子系统布线路由</vt:lpstr>
      <vt:lpstr>PowerPoint 演示文稿</vt:lpstr>
      <vt:lpstr>7. 设计局部放大图</vt:lpstr>
      <vt:lpstr>PowerPoint 演示文稿</vt:lpstr>
      <vt:lpstr>9. 增加设计说明</vt:lpstr>
      <vt:lpstr>PowerPoint 演示文稿</vt:lpstr>
      <vt:lpstr>知识链接 1. 信息点安装位置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微信用户</cp:lastModifiedBy>
  <cp:revision>17</cp:revision>
  <dcterms:created xsi:type="dcterms:W3CDTF">2025-09-21T17:10:00Z</dcterms:created>
  <dcterms:modified xsi:type="dcterms:W3CDTF">2025-10-17T03:10:12Z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2052-12.1.0.17140</vt:lpwstr>
  </property>
  <property fmtid="{D5CDD505-2E9C-101B-9397-08002B2CF9AE}" pid="3" name="KSOTemplateUUID">
    <vt:lpwstr>v1.0_mb_1RSa+iecjw47oW/rMDje4A==</vt:lpwstr>
  </property>
  <property fmtid="{D5CDD505-2E9C-101B-9397-08002B2CF9AE}" pid="4" name="ICV">
    <vt:lpwstr>6DB68421C4C15D73C7A67868B17E3754_41</vt:lpwstr>
  </property>
</Properties>
</file>